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1" r:id="rId4"/>
    <p:sldId id="260" r:id="rId5"/>
    <p:sldId id="262" r:id="rId6"/>
    <p:sldId id="264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DB93CB-0C31-4640-867F-64F67346341B}" v="222" dt="2024-07-19T12:57:36.3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Estilo medio 3 - 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AF606853-7671-496A-8E4F-DF71F8EC918B}" styleName="Estilo oscuro 1 - Énfasis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ier David González Martínez" userId="9c2d3e63347496ce" providerId="LiveId" clId="{58329873-323B-4611-921C-3BD3658D7307}"/>
    <pc:docChg chg="undo custSel modSld">
      <pc:chgData name="Elier David González Martínez" userId="9c2d3e63347496ce" providerId="LiveId" clId="{58329873-323B-4611-921C-3BD3658D7307}" dt="2024-06-25T22:45:17.261" v="367" actId="14100"/>
      <pc:docMkLst>
        <pc:docMk/>
      </pc:docMkLst>
      <pc:sldChg chg="modSp mod">
        <pc:chgData name="Elier David González Martínez" userId="9c2d3e63347496ce" providerId="LiveId" clId="{58329873-323B-4611-921C-3BD3658D7307}" dt="2024-06-25T22:28:56.400" v="46" actId="20577"/>
        <pc:sldMkLst>
          <pc:docMk/>
          <pc:sldMk cId="3919993653" sldId="257"/>
        </pc:sldMkLst>
        <pc:spChg chg="mod">
          <ac:chgData name="Elier David González Martínez" userId="9c2d3e63347496ce" providerId="LiveId" clId="{58329873-323B-4611-921C-3BD3658D7307}" dt="2024-06-25T22:27:38.861" v="1" actId="20577"/>
          <ac:spMkLst>
            <pc:docMk/>
            <pc:sldMk cId="3919993653" sldId="257"/>
            <ac:spMk id="2" creationId="{6071F986-AA76-C2DE-D926-A42C47EF43DF}"/>
          </ac:spMkLst>
        </pc:spChg>
        <pc:graphicFrameChg chg="mod">
          <ac:chgData name="Elier David González Martínez" userId="9c2d3e63347496ce" providerId="LiveId" clId="{58329873-323B-4611-921C-3BD3658D7307}" dt="2024-06-25T22:28:56.400" v="46" actId="20577"/>
          <ac:graphicFrameMkLst>
            <pc:docMk/>
            <pc:sldMk cId="3919993653" sldId="257"/>
            <ac:graphicFrameMk id="5" creationId="{5C20D88A-8C4D-7C4D-EE41-EE3FAD0A7734}"/>
          </ac:graphicFrameMkLst>
        </pc:graphicFrameChg>
        <pc:graphicFrameChg chg="mod">
          <ac:chgData name="Elier David González Martínez" userId="9c2d3e63347496ce" providerId="LiveId" clId="{58329873-323B-4611-921C-3BD3658D7307}" dt="2024-06-25T22:28:37.739" v="36" actId="20577"/>
          <ac:graphicFrameMkLst>
            <pc:docMk/>
            <pc:sldMk cId="3919993653" sldId="257"/>
            <ac:graphicFrameMk id="7" creationId="{D6E0E023-1FC0-3AAF-D08D-CA89385239F8}"/>
          </ac:graphicFrameMkLst>
        </pc:graphicFrameChg>
        <pc:graphicFrameChg chg="mod">
          <ac:chgData name="Elier David González Martínez" userId="9c2d3e63347496ce" providerId="LiveId" clId="{58329873-323B-4611-921C-3BD3658D7307}" dt="2024-06-25T22:27:58.450" v="11" actId="20577"/>
          <ac:graphicFrameMkLst>
            <pc:docMk/>
            <pc:sldMk cId="3919993653" sldId="257"/>
            <ac:graphicFrameMk id="13" creationId="{4BFE2A8F-4E8A-343D-EC37-0C168546F9B0}"/>
          </ac:graphicFrameMkLst>
        </pc:graphicFrameChg>
      </pc:sldChg>
      <pc:sldChg chg="modSp mod">
        <pc:chgData name="Elier David González Martínez" userId="9c2d3e63347496ce" providerId="LiveId" clId="{58329873-323B-4611-921C-3BD3658D7307}" dt="2024-06-25T22:31:56.144" v="90" actId="478"/>
        <pc:sldMkLst>
          <pc:docMk/>
          <pc:sldMk cId="679153822" sldId="259"/>
        </pc:sldMkLst>
        <pc:spChg chg="mod">
          <ac:chgData name="Elier David González Martínez" userId="9c2d3e63347496ce" providerId="LiveId" clId="{58329873-323B-4611-921C-3BD3658D7307}" dt="2024-06-25T22:31:47.067" v="89" actId="20577"/>
          <ac:spMkLst>
            <pc:docMk/>
            <pc:sldMk cId="679153822" sldId="259"/>
            <ac:spMk id="2" creationId="{5B9D5DF1-A45B-F772-B0DA-DA3D52F5E1B8}"/>
          </ac:spMkLst>
        </pc:spChg>
        <pc:graphicFrameChg chg="mod">
          <ac:chgData name="Elier David González Martínez" userId="9c2d3e63347496ce" providerId="LiveId" clId="{58329873-323B-4611-921C-3BD3658D7307}" dt="2024-06-25T22:31:56.144" v="90" actId="478"/>
          <ac:graphicFrameMkLst>
            <pc:docMk/>
            <pc:sldMk cId="679153822" sldId="259"/>
            <ac:graphicFrameMk id="4" creationId="{BED1FA22-93C4-2DCD-E674-8EFB43E75441}"/>
          </ac:graphicFrameMkLst>
        </pc:graphicFrameChg>
      </pc:sldChg>
      <pc:sldChg chg="modSp mod">
        <pc:chgData name="Elier David González Martínez" userId="9c2d3e63347496ce" providerId="LiveId" clId="{58329873-323B-4611-921C-3BD3658D7307}" dt="2024-06-25T22:45:17.261" v="367" actId="14100"/>
        <pc:sldMkLst>
          <pc:docMk/>
          <pc:sldMk cId="2881101750" sldId="260"/>
        </pc:sldMkLst>
        <pc:spChg chg="mod">
          <ac:chgData name="Elier David González Martínez" userId="9c2d3e63347496ce" providerId="LiveId" clId="{58329873-323B-4611-921C-3BD3658D7307}" dt="2024-06-25T22:45:17.261" v="367" actId="14100"/>
          <ac:spMkLst>
            <pc:docMk/>
            <pc:sldMk cId="2881101750" sldId="260"/>
            <ac:spMk id="2" creationId="{1F41A648-4B92-B95B-B850-3C36BBFA1F29}"/>
          </ac:spMkLst>
        </pc:spChg>
        <pc:graphicFrameChg chg="mod">
          <ac:chgData name="Elier David González Martínez" userId="9c2d3e63347496ce" providerId="LiveId" clId="{58329873-323B-4611-921C-3BD3658D7307}" dt="2024-06-25T22:45:11.017" v="364" actId="20577"/>
          <ac:graphicFrameMkLst>
            <pc:docMk/>
            <pc:sldMk cId="2881101750" sldId="260"/>
            <ac:graphicFrameMk id="13" creationId="{CE4DCF71-D9F4-40D8-346D-47008158A325}"/>
          </ac:graphicFrameMkLst>
        </pc:graphicFrameChg>
      </pc:sldChg>
      <pc:sldChg chg="modSp mod">
        <pc:chgData name="Elier David González Martínez" userId="9c2d3e63347496ce" providerId="LiveId" clId="{58329873-323B-4611-921C-3BD3658D7307}" dt="2024-06-25T22:37:24.336" v="326" actId="20577"/>
        <pc:sldMkLst>
          <pc:docMk/>
          <pc:sldMk cId="2710035258" sldId="261"/>
        </pc:sldMkLst>
        <pc:spChg chg="mod">
          <ac:chgData name="Elier David González Martínez" userId="9c2d3e63347496ce" providerId="LiveId" clId="{58329873-323B-4611-921C-3BD3658D7307}" dt="2024-06-25T22:32:39.371" v="109" actId="20577"/>
          <ac:spMkLst>
            <pc:docMk/>
            <pc:sldMk cId="2710035258" sldId="261"/>
            <ac:spMk id="2" creationId="{5B9D5DF1-A45B-F772-B0DA-DA3D52F5E1B8}"/>
          </ac:spMkLst>
        </pc:spChg>
        <pc:graphicFrameChg chg="mod">
          <ac:chgData name="Elier David González Martínez" userId="9c2d3e63347496ce" providerId="LiveId" clId="{58329873-323B-4611-921C-3BD3658D7307}" dt="2024-06-25T22:37:24.336" v="326" actId="20577"/>
          <ac:graphicFrameMkLst>
            <pc:docMk/>
            <pc:sldMk cId="2710035258" sldId="261"/>
            <ac:graphicFrameMk id="4" creationId="{BED1FA22-93C4-2DCD-E674-8EFB43E75441}"/>
          </ac:graphicFrameMkLst>
        </pc:graphicFrameChg>
      </pc:sldChg>
      <pc:sldChg chg="addSp delSp modSp mod">
        <pc:chgData name="Elier David González Martínez" userId="9c2d3e63347496ce" providerId="LiveId" clId="{58329873-323B-4611-921C-3BD3658D7307}" dt="2024-06-25T22:38:41.878" v="338" actId="27614"/>
        <pc:sldMkLst>
          <pc:docMk/>
          <pc:sldMk cId="1885754291" sldId="262"/>
        </pc:sldMkLst>
        <pc:spChg chg="mod">
          <ac:chgData name="Elier David González Martínez" userId="9c2d3e63347496ce" providerId="LiveId" clId="{58329873-323B-4611-921C-3BD3658D7307}" dt="2024-06-25T22:38:37.537" v="336" actId="26606"/>
          <ac:spMkLst>
            <pc:docMk/>
            <pc:sldMk cId="1885754291" sldId="262"/>
            <ac:spMk id="6" creationId="{07B5CCA1-7F01-61F2-EDD1-0550E16A9F7C}"/>
          </ac:spMkLst>
        </pc:spChg>
        <pc:spChg chg="add del">
          <ac:chgData name="Elier David González Martínez" userId="9c2d3e63347496ce" providerId="LiveId" clId="{58329873-323B-4611-921C-3BD3658D7307}" dt="2024-06-25T22:38:37.558" v="337" actId="26606"/>
          <ac:spMkLst>
            <pc:docMk/>
            <pc:sldMk cId="1885754291" sldId="262"/>
            <ac:spMk id="16" creationId="{3A8EC506-B1DA-46A1-B44D-774E68468E13}"/>
          </ac:spMkLst>
        </pc:spChg>
        <pc:spChg chg="add del">
          <ac:chgData name="Elier David González Martínez" userId="9c2d3e63347496ce" providerId="LiveId" clId="{58329873-323B-4611-921C-3BD3658D7307}" dt="2024-06-25T22:38:37.558" v="337" actId="26606"/>
          <ac:spMkLst>
            <pc:docMk/>
            <pc:sldMk cId="1885754291" sldId="262"/>
            <ac:spMk id="17" creationId="{C6D18C07-B1F9-42F0-8956-B88FC37A674C}"/>
          </ac:spMkLst>
        </pc:spChg>
        <pc:spChg chg="add del">
          <ac:chgData name="Elier David González Martínez" userId="9c2d3e63347496ce" providerId="LiveId" clId="{58329873-323B-4611-921C-3BD3658D7307}" dt="2024-06-25T22:38:37.558" v="337" actId="26606"/>
          <ac:spMkLst>
            <pc:docMk/>
            <pc:sldMk cId="1885754291" sldId="262"/>
            <ac:spMk id="18" creationId="{BFF30785-305E-45D7-984F-5AA93D3CA561}"/>
          </ac:spMkLst>
        </pc:spChg>
        <pc:spChg chg="add del">
          <ac:chgData name="Elier David González Martínez" userId="9c2d3e63347496ce" providerId="LiveId" clId="{58329873-323B-4611-921C-3BD3658D7307}" dt="2024-06-25T22:38:35.669" v="334" actId="26606"/>
          <ac:spMkLst>
            <pc:docMk/>
            <pc:sldMk cId="1885754291" sldId="262"/>
            <ac:spMk id="23" creationId="{8CD2B798-7994-4548-A2BE-4AEF9C1A5FAE}"/>
          </ac:spMkLst>
        </pc:spChg>
        <pc:spChg chg="add del">
          <ac:chgData name="Elier David González Martínez" userId="9c2d3e63347496ce" providerId="LiveId" clId="{58329873-323B-4611-921C-3BD3658D7307}" dt="2024-06-25T22:38:35.669" v="334" actId="26606"/>
          <ac:spMkLst>
            <pc:docMk/>
            <pc:sldMk cId="1885754291" sldId="262"/>
            <ac:spMk id="25" creationId="{E6162320-3B67-42BB-AF9D-939326E6489E}"/>
          </ac:spMkLst>
        </pc:spChg>
        <pc:spChg chg="add del">
          <ac:chgData name="Elier David González Martínez" userId="9c2d3e63347496ce" providerId="LiveId" clId="{58329873-323B-4611-921C-3BD3658D7307}" dt="2024-06-25T22:38:37.537" v="336" actId="26606"/>
          <ac:spMkLst>
            <pc:docMk/>
            <pc:sldMk cId="1885754291" sldId="262"/>
            <ac:spMk id="29" creationId="{F3D45596-EA0E-4DD4-956D-80389BE0D742}"/>
          </ac:spMkLst>
        </pc:spChg>
        <pc:spChg chg="add del">
          <ac:chgData name="Elier David González Martínez" userId="9c2d3e63347496ce" providerId="LiveId" clId="{58329873-323B-4611-921C-3BD3658D7307}" dt="2024-06-25T22:38:37.537" v="336" actId="26606"/>
          <ac:spMkLst>
            <pc:docMk/>
            <pc:sldMk cId="1885754291" sldId="262"/>
            <ac:spMk id="30" creationId="{8CD2B798-7994-4548-A2BE-4AEF9C1A5FAE}"/>
          </ac:spMkLst>
        </pc:spChg>
        <pc:spChg chg="add del">
          <ac:chgData name="Elier David González Martínez" userId="9c2d3e63347496ce" providerId="LiveId" clId="{58329873-323B-4611-921C-3BD3658D7307}" dt="2024-06-25T22:38:37.537" v="336" actId="26606"/>
          <ac:spMkLst>
            <pc:docMk/>
            <pc:sldMk cId="1885754291" sldId="262"/>
            <ac:spMk id="32" creationId="{E6162320-3B67-42BB-AF9D-939326E6489E}"/>
          </ac:spMkLst>
        </pc:spChg>
        <pc:spChg chg="add">
          <ac:chgData name="Elier David González Martínez" userId="9c2d3e63347496ce" providerId="LiveId" clId="{58329873-323B-4611-921C-3BD3658D7307}" dt="2024-06-25T22:38:37.558" v="337" actId="26606"/>
          <ac:spMkLst>
            <pc:docMk/>
            <pc:sldMk cId="1885754291" sldId="262"/>
            <ac:spMk id="35" creationId="{3A8EC506-B1DA-46A1-B44D-774E68468E13}"/>
          </ac:spMkLst>
        </pc:spChg>
        <pc:spChg chg="add">
          <ac:chgData name="Elier David González Martínez" userId="9c2d3e63347496ce" providerId="LiveId" clId="{58329873-323B-4611-921C-3BD3658D7307}" dt="2024-06-25T22:38:37.558" v="337" actId="26606"/>
          <ac:spMkLst>
            <pc:docMk/>
            <pc:sldMk cId="1885754291" sldId="262"/>
            <ac:spMk id="36" creationId="{BFF30785-305E-45D7-984F-5AA93D3CA561}"/>
          </ac:spMkLst>
        </pc:spChg>
        <pc:spChg chg="add">
          <ac:chgData name="Elier David González Martínez" userId="9c2d3e63347496ce" providerId="LiveId" clId="{58329873-323B-4611-921C-3BD3658D7307}" dt="2024-06-25T22:38:37.558" v="337" actId="26606"/>
          <ac:spMkLst>
            <pc:docMk/>
            <pc:sldMk cId="1885754291" sldId="262"/>
            <ac:spMk id="38" creationId="{C6D18C07-B1F9-42F0-8956-B88FC37A674C}"/>
          </ac:spMkLst>
        </pc:spChg>
        <pc:picChg chg="add mod">
          <ac:chgData name="Elier David González Martínez" userId="9c2d3e63347496ce" providerId="LiveId" clId="{58329873-323B-4611-921C-3BD3658D7307}" dt="2024-06-25T22:38:41.878" v="338" actId="27614"/>
          <ac:picMkLst>
            <pc:docMk/>
            <pc:sldMk cId="1885754291" sldId="262"/>
            <ac:picMk id="3" creationId="{D51504A3-C2F6-05B9-8F88-0FBF62B6EA50}"/>
          </ac:picMkLst>
        </pc:picChg>
        <pc:picChg chg="add del">
          <ac:chgData name="Elier David González Martínez" userId="9c2d3e63347496ce" providerId="LiveId" clId="{58329873-323B-4611-921C-3BD3658D7307}" dt="2024-06-25T22:37:44.863" v="329" actId="478"/>
          <ac:picMkLst>
            <pc:docMk/>
            <pc:sldMk cId="1885754291" sldId="262"/>
            <ac:picMk id="5" creationId="{2EE19C5C-1E90-526F-926C-62FA10F6F8D7}"/>
          </ac:picMkLst>
        </pc:picChg>
        <pc:cxnChg chg="add del">
          <ac:chgData name="Elier David González Martínez" userId="9c2d3e63347496ce" providerId="LiveId" clId="{58329873-323B-4611-921C-3BD3658D7307}" dt="2024-06-25T22:38:37.558" v="337" actId="26606"/>
          <ac:cxnSpMkLst>
            <pc:docMk/>
            <pc:sldMk cId="1885754291" sldId="262"/>
            <ac:cxnSpMk id="15" creationId="{15E01FA5-D766-43CA-A83D-E7CF3F04E96F}"/>
          </ac:cxnSpMkLst>
        </pc:cxnChg>
        <pc:cxnChg chg="add del">
          <ac:chgData name="Elier David González Martínez" userId="9c2d3e63347496ce" providerId="LiveId" clId="{58329873-323B-4611-921C-3BD3658D7307}" dt="2024-06-25T22:38:35.669" v="334" actId="26606"/>
          <ac:cxnSpMkLst>
            <pc:docMk/>
            <pc:sldMk cId="1885754291" sldId="262"/>
            <ac:cxnSpMk id="27" creationId="{6722E143-84C1-4F95-937C-78B92D2811CF}"/>
          </ac:cxnSpMkLst>
        </pc:cxnChg>
        <pc:cxnChg chg="add del">
          <ac:chgData name="Elier David González Martínez" userId="9c2d3e63347496ce" providerId="LiveId" clId="{58329873-323B-4611-921C-3BD3658D7307}" dt="2024-06-25T22:38:37.537" v="336" actId="26606"/>
          <ac:cxnSpMkLst>
            <pc:docMk/>
            <pc:sldMk cId="1885754291" sldId="262"/>
            <ac:cxnSpMk id="31" creationId="{8E6A78A1-C775-42C8-9A7B-6998977BCBEC}"/>
          </ac:cxnSpMkLst>
        </pc:cxnChg>
        <pc:cxnChg chg="add del">
          <ac:chgData name="Elier David González Martínez" userId="9c2d3e63347496ce" providerId="LiveId" clId="{58329873-323B-4611-921C-3BD3658D7307}" dt="2024-06-25T22:38:37.537" v="336" actId="26606"/>
          <ac:cxnSpMkLst>
            <pc:docMk/>
            <pc:sldMk cId="1885754291" sldId="262"/>
            <ac:cxnSpMk id="33" creationId="{6722E143-84C1-4F95-937C-78B92D2811CF}"/>
          </ac:cxnSpMkLst>
        </pc:cxnChg>
        <pc:cxnChg chg="add">
          <ac:chgData name="Elier David González Martínez" userId="9c2d3e63347496ce" providerId="LiveId" clId="{58329873-323B-4611-921C-3BD3658D7307}" dt="2024-06-25T22:38:37.558" v="337" actId="26606"/>
          <ac:cxnSpMkLst>
            <pc:docMk/>
            <pc:sldMk cId="1885754291" sldId="262"/>
            <ac:cxnSpMk id="37" creationId="{15E01FA5-D766-43CA-A83D-E7CF3F04E96F}"/>
          </ac:cxnSpMkLst>
        </pc:cxnChg>
      </pc:sldChg>
    </pc:docChg>
  </pc:docChgLst>
  <pc:docChgLst>
    <pc:chgData name="Elier David González Martínez" userId="9c2d3e63347496ce" providerId="LiveId" clId="{D4A8C16B-0619-4474-ACD9-39EFE66A7434}"/>
    <pc:docChg chg="custSel modSld">
      <pc:chgData name="Elier David González Martínez" userId="9c2d3e63347496ce" providerId="LiveId" clId="{D4A8C16B-0619-4474-ACD9-39EFE66A7434}" dt="2024-06-26T15:37:27.684" v="401" actId="14100"/>
      <pc:docMkLst>
        <pc:docMk/>
      </pc:docMkLst>
      <pc:sldChg chg="modSp">
        <pc:chgData name="Elier David González Martínez" userId="9c2d3e63347496ce" providerId="LiveId" clId="{D4A8C16B-0619-4474-ACD9-39EFE66A7434}" dt="2024-06-26T15:12:35.646" v="35" actId="20577"/>
        <pc:sldMkLst>
          <pc:docMk/>
          <pc:sldMk cId="3919993653" sldId="257"/>
        </pc:sldMkLst>
        <pc:graphicFrameChg chg="mod">
          <ac:chgData name="Elier David González Martínez" userId="9c2d3e63347496ce" providerId="LiveId" clId="{D4A8C16B-0619-4474-ACD9-39EFE66A7434}" dt="2024-06-26T15:10:52.211" v="17" actId="20577"/>
          <ac:graphicFrameMkLst>
            <pc:docMk/>
            <pc:sldMk cId="3919993653" sldId="257"/>
            <ac:graphicFrameMk id="5" creationId="{5C20D88A-8C4D-7C4D-EE41-EE3FAD0A7734}"/>
          </ac:graphicFrameMkLst>
        </pc:graphicFrameChg>
        <pc:graphicFrameChg chg="mod">
          <ac:chgData name="Elier David González Martínez" userId="9c2d3e63347496ce" providerId="LiveId" clId="{D4A8C16B-0619-4474-ACD9-39EFE66A7434}" dt="2024-06-26T15:12:35.646" v="35" actId="20577"/>
          <ac:graphicFrameMkLst>
            <pc:docMk/>
            <pc:sldMk cId="3919993653" sldId="257"/>
            <ac:graphicFrameMk id="7" creationId="{D6E0E023-1FC0-3AAF-D08D-CA89385239F8}"/>
          </ac:graphicFrameMkLst>
        </pc:graphicFrameChg>
        <pc:graphicFrameChg chg="mod">
          <ac:chgData name="Elier David González Martínez" userId="9c2d3e63347496ce" providerId="LiveId" clId="{D4A8C16B-0619-4474-ACD9-39EFE66A7434}" dt="2024-06-26T15:10:38.659" v="6" actId="20577"/>
          <ac:graphicFrameMkLst>
            <pc:docMk/>
            <pc:sldMk cId="3919993653" sldId="257"/>
            <ac:graphicFrameMk id="13" creationId="{4BFE2A8F-4E8A-343D-EC37-0C168546F9B0}"/>
          </ac:graphicFrameMkLst>
        </pc:graphicFrameChg>
      </pc:sldChg>
      <pc:sldChg chg="modSp mod">
        <pc:chgData name="Elier David González Martínez" userId="9c2d3e63347496ce" providerId="LiveId" clId="{D4A8C16B-0619-4474-ACD9-39EFE66A7434}" dt="2024-06-26T15:16:15.424" v="128" actId="20577"/>
        <pc:sldMkLst>
          <pc:docMk/>
          <pc:sldMk cId="679153822" sldId="259"/>
        </pc:sldMkLst>
        <pc:spChg chg="mod">
          <ac:chgData name="Elier David González Martínez" userId="9c2d3e63347496ce" providerId="LiveId" clId="{D4A8C16B-0619-4474-ACD9-39EFE66A7434}" dt="2024-06-26T15:16:15.424" v="128" actId="20577"/>
          <ac:spMkLst>
            <pc:docMk/>
            <pc:sldMk cId="679153822" sldId="259"/>
            <ac:spMk id="2" creationId="{5B9D5DF1-A45B-F772-B0DA-DA3D52F5E1B8}"/>
          </ac:spMkLst>
        </pc:spChg>
        <pc:graphicFrameChg chg="mod">
          <ac:chgData name="Elier David González Martínez" userId="9c2d3e63347496ce" providerId="LiveId" clId="{D4A8C16B-0619-4474-ACD9-39EFE66A7434}" dt="2024-06-26T15:15:44.888" v="116" actId="20577"/>
          <ac:graphicFrameMkLst>
            <pc:docMk/>
            <pc:sldMk cId="679153822" sldId="259"/>
            <ac:graphicFrameMk id="4" creationId="{BED1FA22-93C4-2DCD-E674-8EFB43E75441}"/>
          </ac:graphicFrameMkLst>
        </pc:graphicFrameChg>
      </pc:sldChg>
      <pc:sldChg chg="addSp modSp mod">
        <pc:chgData name="Elier David González Martínez" userId="9c2d3e63347496ce" providerId="LiveId" clId="{D4A8C16B-0619-4474-ACD9-39EFE66A7434}" dt="2024-06-26T15:37:27.684" v="401" actId="14100"/>
        <pc:sldMkLst>
          <pc:docMk/>
          <pc:sldMk cId="2881101750" sldId="260"/>
        </pc:sldMkLst>
        <pc:spChg chg="mod">
          <ac:chgData name="Elier David González Martínez" userId="9c2d3e63347496ce" providerId="LiveId" clId="{D4A8C16B-0619-4474-ACD9-39EFE66A7434}" dt="2024-06-26T15:24:12.885" v="259" actId="20577"/>
          <ac:spMkLst>
            <pc:docMk/>
            <pc:sldMk cId="2881101750" sldId="260"/>
            <ac:spMk id="2" creationId="{1F41A648-4B92-B95B-B850-3C36BBFA1F29}"/>
          </ac:spMkLst>
        </pc:spChg>
        <pc:spChg chg="add mod">
          <ac:chgData name="Elier David González Martínez" userId="9c2d3e63347496ce" providerId="LiveId" clId="{D4A8C16B-0619-4474-ACD9-39EFE66A7434}" dt="2024-06-26T15:37:27.684" v="401" actId="14100"/>
          <ac:spMkLst>
            <pc:docMk/>
            <pc:sldMk cId="2881101750" sldId="260"/>
            <ac:spMk id="3" creationId="{E5BD53A4-9A6B-EC39-BD88-7D09B02C59EF}"/>
          </ac:spMkLst>
        </pc:spChg>
        <pc:graphicFrameChg chg="mod">
          <ac:chgData name="Elier David González Martínez" userId="9c2d3e63347496ce" providerId="LiveId" clId="{D4A8C16B-0619-4474-ACD9-39EFE66A7434}" dt="2024-06-26T15:36:25.092" v="290" actId="20577"/>
          <ac:graphicFrameMkLst>
            <pc:docMk/>
            <pc:sldMk cId="2881101750" sldId="260"/>
            <ac:graphicFrameMk id="13" creationId="{CE4DCF71-D9F4-40D8-346D-47008158A325}"/>
          </ac:graphicFrameMkLst>
        </pc:graphicFrameChg>
      </pc:sldChg>
      <pc:sldChg chg="modSp mod">
        <pc:chgData name="Elier David González Martínez" userId="9c2d3e63347496ce" providerId="LiveId" clId="{D4A8C16B-0619-4474-ACD9-39EFE66A7434}" dt="2024-06-26T15:21:28.879" v="246" actId="478"/>
        <pc:sldMkLst>
          <pc:docMk/>
          <pc:sldMk cId="2710035258" sldId="261"/>
        </pc:sldMkLst>
        <pc:spChg chg="mod">
          <ac:chgData name="Elier David González Martínez" userId="9c2d3e63347496ce" providerId="LiveId" clId="{D4A8C16B-0619-4474-ACD9-39EFE66A7434}" dt="2024-06-26T15:17:41.130" v="140" actId="20577"/>
          <ac:spMkLst>
            <pc:docMk/>
            <pc:sldMk cId="2710035258" sldId="261"/>
            <ac:spMk id="2" creationId="{5B9D5DF1-A45B-F772-B0DA-DA3D52F5E1B8}"/>
          </ac:spMkLst>
        </pc:spChg>
        <pc:graphicFrameChg chg="mod">
          <ac:chgData name="Elier David González Martínez" userId="9c2d3e63347496ce" providerId="LiveId" clId="{D4A8C16B-0619-4474-ACD9-39EFE66A7434}" dt="2024-06-26T15:21:28.879" v="246" actId="478"/>
          <ac:graphicFrameMkLst>
            <pc:docMk/>
            <pc:sldMk cId="2710035258" sldId="261"/>
            <ac:graphicFrameMk id="4" creationId="{BED1FA22-93C4-2DCD-E674-8EFB43E75441}"/>
          </ac:graphicFrameMkLst>
        </pc:graphicFrameChg>
      </pc:sldChg>
      <pc:sldChg chg="addSp delSp modSp mod">
        <pc:chgData name="Elier David González Martínez" userId="9c2d3e63347496ce" providerId="LiveId" clId="{D4A8C16B-0619-4474-ACD9-39EFE66A7434}" dt="2024-06-26T15:23:59.897" v="257" actId="14100"/>
        <pc:sldMkLst>
          <pc:docMk/>
          <pc:sldMk cId="1885754291" sldId="262"/>
        </pc:sldMkLst>
        <pc:picChg chg="del">
          <ac:chgData name="Elier David González Martínez" userId="9c2d3e63347496ce" providerId="LiveId" clId="{D4A8C16B-0619-4474-ACD9-39EFE66A7434}" dt="2024-06-26T15:22:54.530" v="247" actId="478"/>
          <ac:picMkLst>
            <pc:docMk/>
            <pc:sldMk cId="1885754291" sldId="262"/>
            <ac:picMk id="3" creationId="{D51504A3-C2F6-05B9-8F88-0FBF62B6EA50}"/>
          </ac:picMkLst>
        </pc:picChg>
        <pc:picChg chg="add mod">
          <ac:chgData name="Elier David González Martínez" userId="9c2d3e63347496ce" providerId="LiveId" clId="{D4A8C16B-0619-4474-ACD9-39EFE66A7434}" dt="2024-06-26T15:23:59.897" v="257" actId="14100"/>
          <ac:picMkLst>
            <pc:docMk/>
            <pc:sldMk cId="1885754291" sldId="262"/>
            <ac:picMk id="4" creationId="{C3E58A85-1051-3E65-C07E-5CD60670209C}"/>
          </ac:picMkLst>
        </pc:picChg>
      </pc:sldChg>
    </pc:docChg>
  </pc:docChgLst>
  <pc:docChgLst>
    <pc:chgData name="Elier David González Martínez" userId="9c2d3e63347496ce" providerId="LiveId" clId="{BFDB93CB-0C31-4640-867F-64F67346341B}"/>
    <pc:docChg chg="custSel addSld delSld modSld sldOrd">
      <pc:chgData name="Elier David González Martínez" userId="9c2d3e63347496ce" providerId="LiveId" clId="{BFDB93CB-0C31-4640-867F-64F67346341B}" dt="2024-07-19T13:00:25.494" v="366" actId="20577"/>
      <pc:docMkLst>
        <pc:docMk/>
      </pc:docMkLst>
      <pc:sldChg chg="modSp">
        <pc:chgData name="Elier David González Martínez" userId="9c2d3e63347496ce" providerId="LiveId" clId="{BFDB93CB-0C31-4640-867F-64F67346341B}" dt="2024-07-19T11:26:00.197" v="55" actId="20577"/>
        <pc:sldMkLst>
          <pc:docMk/>
          <pc:sldMk cId="3919993653" sldId="257"/>
        </pc:sldMkLst>
        <pc:graphicFrameChg chg="mod">
          <ac:chgData name="Elier David González Martínez" userId="9c2d3e63347496ce" providerId="LiveId" clId="{BFDB93CB-0C31-4640-867F-64F67346341B}" dt="2024-07-19T11:25:28.959" v="27" actId="20577"/>
          <ac:graphicFrameMkLst>
            <pc:docMk/>
            <pc:sldMk cId="3919993653" sldId="257"/>
            <ac:graphicFrameMk id="5" creationId="{5C20D88A-8C4D-7C4D-EE41-EE3FAD0A7734}"/>
          </ac:graphicFrameMkLst>
        </pc:graphicFrameChg>
        <pc:graphicFrameChg chg="mod">
          <ac:chgData name="Elier David González Martínez" userId="9c2d3e63347496ce" providerId="LiveId" clId="{BFDB93CB-0C31-4640-867F-64F67346341B}" dt="2024-07-19T11:26:00.197" v="55" actId="20577"/>
          <ac:graphicFrameMkLst>
            <pc:docMk/>
            <pc:sldMk cId="3919993653" sldId="257"/>
            <ac:graphicFrameMk id="7" creationId="{D6E0E023-1FC0-3AAF-D08D-CA89385239F8}"/>
          </ac:graphicFrameMkLst>
        </pc:graphicFrameChg>
        <pc:graphicFrameChg chg="mod">
          <ac:chgData name="Elier David González Martínez" userId="9c2d3e63347496ce" providerId="LiveId" clId="{BFDB93CB-0C31-4640-867F-64F67346341B}" dt="2024-07-19T11:25:14.469" v="10" actId="20577"/>
          <ac:graphicFrameMkLst>
            <pc:docMk/>
            <pc:sldMk cId="3919993653" sldId="257"/>
            <ac:graphicFrameMk id="13" creationId="{4BFE2A8F-4E8A-343D-EC37-0C168546F9B0}"/>
          </ac:graphicFrameMkLst>
        </pc:graphicFrameChg>
      </pc:sldChg>
      <pc:sldChg chg="modSp mod">
        <pc:chgData name="Elier David González Martínez" userId="9c2d3e63347496ce" providerId="LiveId" clId="{BFDB93CB-0C31-4640-867F-64F67346341B}" dt="2024-07-19T11:30:05.564" v="131" actId="20577"/>
        <pc:sldMkLst>
          <pc:docMk/>
          <pc:sldMk cId="679153822" sldId="259"/>
        </pc:sldMkLst>
        <pc:spChg chg="mod">
          <ac:chgData name="Elier David González Martínez" userId="9c2d3e63347496ce" providerId="LiveId" clId="{BFDB93CB-0C31-4640-867F-64F67346341B}" dt="2024-07-19T11:30:05.564" v="131" actId="20577"/>
          <ac:spMkLst>
            <pc:docMk/>
            <pc:sldMk cId="679153822" sldId="259"/>
            <ac:spMk id="2" creationId="{5B9D5DF1-A45B-F772-B0DA-DA3D52F5E1B8}"/>
          </ac:spMkLst>
        </pc:spChg>
        <pc:graphicFrameChg chg="mod">
          <ac:chgData name="Elier David González Martínez" userId="9c2d3e63347496ce" providerId="LiveId" clId="{BFDB93CB-0C31-4640-867F-64F67346341B}" dt="2024-07-19T11:29:39.885" v="125" actId="20577"/>
          <ac:graphicFrameMkLst>
            <pc:docMk/>
            <pc:sldMk cId="679153822" sldId="259"/>
            <ac:graphicFrameMk id="4" creationId="{BED1FA22-93C4-2DCD-E674-8EFB43E75441}"/>
          </ac:graphicFrameMkLst>
        </pc:graphicFrameChg>
      </pc:sldChg>
      <pc:sldChg chg="delSp modSp mod ord">
        <pc:chgData name="Elier David González Martínez" userId="9c2d3e63347496ce" providerId="LiveId" clId="{BFDB93CB-0C31-4640-867F-64F67346341B}" dt="2024-07-19T12:59:59.522" v="355"/>
        <pc:sldMkLst>
          <pc:docMk/>
          <pc:sldMk cId="2881101750" sldId="260"/>
        </pc:sldMkLst>
        <pc:spChg chg="mod">
          <ac:chgData name="Elier David González Martínez" userId="9c2d3e63347496ce" providerId="LiveId" clId="{BFDB93CB-0C31-4640-867F-64F67346341B}" dt="2024-07-19T12:51:12.675" v="256" actId="20577"/>
          <ac:spMkLst>
            <pc:docMk/>
            <pc:sldMk cId="2881101750" sldId="260"/>
            <ac:spMk id="2" creationId="{1F41A648-4B92-B95B-B850-3C36BBFA1F29}"/>
          </ac:spMkLst>
        </pc:spChg>
        <pc:spChg chg="del">
          <ac:chgData name="Elier David González Martínez" userId="9c2d3e63347496ce" providerId="LiveId" clId="{BFDB93CB-0C31-4640-867F-64F67346341B}" dt="2024-07-19T12:52:10.697" v="291" actId="478"/>
          <ac:spMkLst>
            <pc:docMk/>
            <pc:sldMk cId="2881101750" sldId="260"/>
            <ac:spMk id="3" creationId="{E5BD53A4-9A6B-EC39-BD88-7D09B02C59EF}"/>
          </ac:spMkLst>
        </pc:spChg>
        <pc:graphicFrameChg chg="mod">
          <ac:chgData name="Elier David González Martínez" userId="9c2d3e63347496ce" providerId="LiveId" clId="{BFDB93CB-0C31-4640-867F-64F67346341B}" dt="2024-07-19T12:52:06.452" v="290" actId="20577"/>
          <ac:graphicFrameMkLst>
            <pc:docMk/>
            <pc:sldMk cId="2881101750" sldId="260"/>
            <ac:graphicFrameMk id="13" creationId="{CE4DCF71-D9F4-40D8-346D-47008158A325}"/>
          </ac:graphicFrameMkLst>
        </pc:graphicFrameChg>
      </pc:sldChg>
      <pc:sldChg chg="modSp mod">
        <pc:chgData name="Elier David González Martínez" userId="9c2d3e63347496ce" providerId="LiveId" clId="{BFDB93CB-0C31-4640-867F-64F67346341B}" dt="2024-07-19T12:50:19.122" v="232" actId="478"/>
        <pc:sldMkLst>
          <pc:docMk/>
          <pc:sldMk cId="2710035258" sldId="261"/>
        </pc:sldMkLst>
        <pc:spChg chg="mod">
          <ac:chgData name="Elier David González Martínez" userId="9c2d3e63347496ce" providerId="LiveId" clId="{BFDB93CB-0C31-4640-867F-64F67346341B}" dt="2024-07-19T12:48:57.180" v="155" actId="6549"/>
          <ac:spMkLst>
            <pc:docMk/>
            <pc:sldMk cId="2710035258" sldId="261"/>
            <ac:spMk id="2" creationId="{5B9D5DF1-A45B-F772-B0DA-DA3D52F5E1B8}"/>
          </ac:spMkLst>
        </pc:spChg>
        <pc:graphicFrameChg chg="mod">
          <ac:chgData name="Elier David González Martínez" userId="9c2d3e63347496ce" providerId="LiveId" clId="{BFDB93CB-0C31-4640-867F-64F67346341B}" dt="2024-07-19T12:50:19.122" v="232" actId="478"/>
          <ac:graphicFrameMkLst>
            <pc:docMk/>
            <pc:sldMk cId="2710035258" sldId="261"/>
            <ac:graphicFrameMk id="4" creationId="{BED1FA22-93C4-2DCD-E674-8EFB43E75441}"/>
          </ac:graphicFrameMkLst>
        </pc:graphicFrameChg>
      </pc:sldChg>
      <pc:sldChg chg="addSp delSp modSp mod">
        <pc:chgData name="Elier David González Martínez" userId="9c2d3e63347496ce" providerId="LiveId" clId="{BFDB93CB-0C31-4640-867F-64F67346341B}" dt="2024-07-19T12:59:51.670" v="353" actId="20577"/>
        <pc:sldMkLst>
          <pc:docMk/>
          <pc:sldMk cId="1885754291" sldId="262"/>
        </pc:sldMkLst>
        <pc:spChg chg="mod">
          <ac:chgData name="Elier David González Martínez" userId="9c2d3e63347496ce" providerId="LiveId" clId="{BFDB93CB-0C31-4640-867F-64F67346341B}" dt="2024-07-19T12:59:51.670" v="353" actId="20577"/>
          <ac:spMkLst>
            <pc:docMk/>
            <pc:sldMk cId="1885754291" sldId="262"/>
            <ac:spMk id="6" creationId="{07B5CCA1-7F01-61F2-EDD1-0550E16A9F7C}"/>
          </ac:spMkLst>
        </pc:spChg>
        <pc:picChg chg="add mod">
          <ac:chgData name="Elier David González Martínez" userId="9c2d3e63347496ce" providerId="LiveId" clId="{BFDB93CB-0C31-4640-867F-64F67346341B}" dt="2024-07-19T11:30:52.877" v="144" actId="14100"/>
          <ac:picMkLst>
            <pc:docMk/>
            <pc:sldMk cId="1885754291" sldId="262"/>
            <ac:picMk id="3" creationId="{FAE1C53E-351C-B5E3-5330-FAAC0DEC59C6}"/>
          </ac:picMkLst>
        </pc:picChg>
        <pc:picChg chg="del">
          <ac:chgData name="Elier David González Martínez" userId="9c2d3e63347496ce" providerId="LiveId" clId="{BFDB93CB-0C31-4640-867F-64F67346341B}" dt="2024-07-19T11:30:27.732" v="140" actId="478"/>
          <ac:picMkLst>
            <pc:docMk/>
            <pc:sldMk cId="1885754291" sldId="262"/>
            <ac:picMk id="4" creationId="{C3E58A85-1051-3E65-C07E-5CD60670209C}"/>
          </ac:picMkLst>
        </pc:picChg>
      </pc:sldChg>
      <pc:sldChg chg="modSp add del mod">
        <pc:chgData name="Elier David González Martínez" userId="9c2d3e63347496ce" providerId="LiveId" clId="{BFDB93CB-0C31-4640-867F-64F67346341B}" dt="2024-07-19T12:56:50.035" v="316" actId="47"/>
        <pc:sldMkLst>
          <pc:docMk/>
          <pc:sldMk cId="1399163266" sldId="263"/>
        </pc:sldMkLst>
        <pc:spChg chg="mod">
          <ac:chgData name="Elier David González Martínez" userId="9c2d3e63347496ce" providerId="LiveId" clId="{BFDB93CB-0C31-4640-867F-64F67346341B}" dt="2024-07-19T12:53:26.655" v="312" actId="20577"/>
          <ac:spMkLst>
            <pc:docMk/>
            <pc:sldMk cId="1399163266" sldId="263"/>
            <ac:spMk id="2" creationId="{1F41A648-4B92-B95B-B850-3C36BBFA1F29}"/>
          </ac:spMkLst>
        </pc:spChg>
      </pc:sldChg>
      <pc:sldChg chg="new del">
        <pc:chgData name="Elier David González Martínez" userId="9c2d3e63347496ce" providerId="LiveId" clId="{BFDB93CB-0C31-4640-867F-64F67346341B}" dt="2024-07-19T12:53:15.406" v="293" actId="47"/>
        <pc:sldMkLst>
          <pc:docMk/>
          <pc:sldMk cId="3968447298" sldId="263"/>
        </pc:sldMkLst>
      </pc:sldChg>
      <pc:sldChg chg="addSp delSp modSp add mod">
        <pc:chgData name="Elier David González Martínez" userId="9c2d3e63347496ce" providerId="LiveId" clId="{BFDB93CB-0C31-4640-867F-64F67346341B}" dt="2024-07-19T13:00:25.494" v="366" actId="20577"/>
        <pc:sldMkLst>
          <pc:docMk/>
          <pc:sldMk cId="2573893770" sldId="264"/>
        </pc:sldMkLst>
        <pc:spChg chg="mod">
          <ac:chgData name="Elier David González Martínez" userId="9c2d3e63347496ce" providerId="LiveId" clId="{BFDB93CB-0C31-4640-867F-64F67346341B}" dt="2024-07-19T12:57:15.406" v="318" actId="27636"/>
          <ac:spMkLst>
            <pc:docMk/>
            <pc:sldMk cId="2573893770" sldId="264"/>
            <ac:spMk id="2" creationId="{1F41A648-4B92-B95B-B850-3C36BBFA1F29}"/>
          </ac:spMkLst>
        </pc:spChg>
        <pc:spChg chg="add del mod">
          <ac:chgData name="Elier David González Martínez" userId="9c2d3e63347496ce" providerId="LiveId" clId="{BFDB93CB-0C31-4640-867F-64F67346341B}" dt="2024-07-19T12:57:29.782" v="321" actId="478"/>
          <ac:spMkLst>
            <pc:docMk/>
            <pc:sldMk cId="2573893770" sldId="264"/>
            <ac:spMk id="4" creationId="{5C0B36DC-A210-81E9-1A35-AD4C789867CF}"/>
          </ac:spMkLst>
        </pc:spChg>
        <pc:spChg chg="add mod">
          <ac:chgData name="Elier David González Martínez" userId="9c2d3e63347496ce" providerId="LiveId" clId="{BFDB93CB-0C31-4640-867F-64F67346341B}" dt="2024-07-19T13:00:25.494" v="366" actId="20577"/>
          <ac:spMkLst>
            <pc:docMk/>
            <pc:sldMk cId="2573893770" sldId="264"/>
            <ac:spMk id="6" creationId="{569AB288-DD96-6BD9-34BA-899DA456E047}"/>
          </ac:spMkLst>
        </pc:spChg>
        <pc:graphicFrameChg chg="del mod">
          <ac:chgData name="Elier David González Martínez" userId="9c2d3e63347496ce" providerId="LiveId" clId="{BFDB93CB-0C31-4640-867F-64F67346341B}" dt="2024-07-19T12:57:26.645" v="320" actId="478"/>
          <ac:graphicFrameMkLst>
            <pc:docMk/>
            <pc:sldMk cId="2573893770" sldId="264"/>
            <ac:graphicFrameMk id="13" creationId="{CE4DCF71-D9F4-40D8-346D-47008158A325}"/>
          </ac:graphicFrameMkLst>
        </pc:graphicFrameChg>
        <pc:picChg chg="add mod">
          <ac:chgData name="Elier David González Martínez" userId="9c2d3e63347496ce" providerId="LiveId" clId="{BFDB93CB-0C31-4640-867F-64F67346341B}" dt="2024-07-19T12:57:30.411" v="322"/>
          <ac:picMkLst>
            <pc:docMk/>
            <pc:sldMk cId="2573893770" sldId="264"/>
            <ac:picMk id="5" creationId="{4F07E776-16D8-9D5F-C0ED-49A9FA992DEA}"/>
          </ac:picMkLst>
        </pc:picChg>
      </pc:sldChg>
      <pc:sldChg chg="new del">
        <pc:chgData name="Elier David González Martínez" userId="9c2d3e63347496ce" providerId="LiveId" clId="{BFDB93CB-0C31-4640-867F-64F67346341B}" dt="2024-07-19T12:53:39.159" v="314" actId="47"/>
        <pc:sldMkLst>
          <pc:docMk/>
          <pc:sldMk cId="2840183756" sldId="264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image" Target="../media/image2.pn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image" Target="../media/image2.png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svg"/><Relationship Id="rId1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image" Target="../media/image2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svg"/><Relationship Id="rId1" Type="http://schemas.openxmlformats.org/officeDocument/2006/relationships/image" Target="../media/image2.png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sv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A50EB6-89F3-4393-B5DB-B55D936E3495}" type="doc">
      <dgm:prSet loTypeId="urn:microsoft.com/office/officeart/2008/layout/PictureAccent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6FFB53A3-ABF0-4493-BA58-DD029380D92B}">
      <dgm:prSet phldrT="[Texto]"/>
      <dgm:spPr/>
      <dgm:t>
        <a:bodyPr/>
        <a:lstStyle/>
        <a:p>
          <a:r>
            <a:rPr lang="es-CO" dirty="0"/>
            <a:t>VALOR INICIAL</a:t>
          </a:r>
        </a:p>
      </dgm:t>
    </dgm:pt>
    <dgm:pt modelId="{4D7AFF02-EFB9-4A44-AE9A-C4EF55D2DBB4}" type="parTrans" cxnId="{01787B6D-FA76-4A27-AF08-42211D4051CF}">
      <dgm:prSet/>
      <dgm:spPr/>
      <dgm:t>
        <a:bodyPr/>
        <a:lstStyle/>
        <a:p>
          <a:endParaRPr lang="es-CO"/>
        </a:p>
      </dgm:t>
    </dgm:pt>
    <dgm:pt modelId="{D0C5067C-194E-4ADC-BDC3-39E417100C8A}" type="sibTrans" cxnId="{01787B6D-FA76-4A27-AF08-42211D4051CF}">
      <dgm:prSet/>
      <dgm:spPr/>
      <dgm:t>
        <a:bodyPr/>
        <a:lstStyle/>
        <a:p>
          <a:endParaRPr lang="es-CO"/>
        </a:p>
      </dgm:t>
    </dgm:pt>
    <dgm:pt modelId="{2ECA777F-C8DD-45F5-80C2-CD517FA49004}">
      <dgm:prSet phldrT="[Texto]" custT="1"/>
      <dgm:spPr/>
      <dgm:t>
        <a:bodyPr/>
        <a:lstStyle/>
        <a:p>
          <a:r>
            <a:rPr lang="es-CO" sz="3200" dirty="0"/>
            <a:t>173,677,000</a:t>
          </a:r>
        </a:p>
      </dgm:t>
    </dgm:pt>
    <dgm:pt modelId="{427833D0-7567-4ECC-9D57-DE19513BF648}" type="parTrans" cxnId="{A05FABA3-2662-4962-BE29-82D726FE6299}">
      <dgm:prSet/>
      <dgm:spPr/>
      <dgm:t>
        <a:bodyPr/>
        <a:lstStyle/>
        <a:p>
          <a:endParaRPr lang="es-CO"/>
        </a:p>
      </dgm:t>
    </dgm:pt>
    <dgm:pt modelId="{C08C8ABD-1649-4233-8F50-D789D9B3C076}" type="sibTrans" cxnId="{A05FABA3-2662-4962-BE29-82D726FE6299}">
      <dgm:prSet/>
      <dgm:spPr/>
      <dgm:t>
        <a:bodyPr/>
        <a:lstStyle/>
        <a:p>
          <a:endParaRPr lang="es-CO"/>
        </a:p>
      </dgm:t>
    </dgm:pt>
    <dgm:pt modelId="{37A874D3-A47A-48D3-B40F-3A388EE91F34}" type="pres">
      <dgm:prSet presAssocID="{99A50EB6-89F3-4393-B5DB-B55D936E3495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0AC2D961-B267-447B-A73A-A8D529A81485}" type="pres">
      <dgm:prSet presAssocID="{6FFB53A3-ABF0-4493-BA58-DD029380D92B}" presName="root" presStyleCnt="0">
        <dgm:presLayoutVars>
          <dgm:chMax/>
          <dgm:chPref val="4"/>
        </dgm:presLayoutVars>
      </dgm:prSet>
      <dgm:spPr/>
    </dgm:pt>
    <dgm:pt modelId="{E4FDAD0D-E810-4D75-9ED7-2EB6E75D727D}" type="pres">
      <dgm:prSet presAssocID="{6FFB53A3-ABF0-4493-BA58-DD029380D92B}" presName="rootComposite" presStyleCnt="0">
        <dgm:presLayoutVars/>
      </dgm:prSet>
      <dgm:spPr/>
    </dgm:pt>
    <dgm:pt modelId="{7A8950AD-DAE0-4330-9586-F725BCFCC28E}" type="pres">
      <dgm:prSet presAssocID="{6FFB53A3-ABF0-4493-BA58-DD029380D92B}" presName="rootText" presStyleLbl="node0" presStyleIdx="0" presStyleCnt="1">
        <dgm:presLayoutVars>
          <dgm:chMax/>
          <dgm:chPref val="4"/>
        </dgm:presLayoutVars>
      </dgm:prSet>
      <dgm:spPr/>
    </dgm:pt>
    <dgm:pt modelId="{743855E1-EA14-4415-B8C0-EB5CCDCE5732}" type="pres">
      <dgm:prSet presAssocID="{6FFB53A3-ABF0-4493-BA58-DD029380D92B}" presName="childShape" presStyleCnt="0">
        <dgm:presLayoutVars>
          <dgm:chMax val="0"/>
          <dgm:chPref val="0"/>
        </dgm:presLayoutVars>
      </dgm:prSet>
      <dgm:spPr/>
    </dgm:pt>
    <dgm:pt modelId="{621F79EE-0C05-49FB-A02C-57F70AD0B01B}" type="pres">
      <dgm:prSet presAssocID="{2ECA777F-C8DD-45F5-80C2-CD517FA49004}" presName="childComposite" presStyleCnt="0">
        <dgm:presLayoutVars>
          <dgm:chMax val="0"/>
          <dgm:chPref val="0"/>
        </dgm:presLayoutVars>
      </dgm:prSet>
      <dgm:spPr/>
    </dgm:pt>
    <dgm:pt modelId="{037CA8F1-9F8F-4269-8D73-0BF5FD9AC2F7}" type="pres">
      <dgm:prSet presAssocID="{2ECA777F-C8DD-45F5-80C2-CD517FA49004}" presName="Image" presStyleLbl="node1" presStyleIdx="0" presStyleCnt="1" custScaleX="155398" custScaleY="126716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nero con relleno sólido"/>
        </a:ext>
      </dgm:extLst>
    </dgm:pt>
    <dgm:pt modelId="{102D14B9-B3A9-4A22-BFE2-39BA657BDC46}" type="pres">
      <dgm:prSet presAssocID="{2ECA777F-C8DD-45F5-80C2-CD517FA49004}" presName="childText" presStyleLbl="lnNode1" presStyleIdx="0" presStyleCnt="1" custScaleX="91274" custScaleY="131326">
        <dgm:presLayoutVars>
          <dgm:chMax val="0"/>
          <dgm:chPref val="0"/>
          <dgm:bulletEnabled val="1"/>
        </dgm:presLayoutVars>
      </dgm:prSet>
      <dgm:spPr/>
    </dgm:pt>
  </dgm:ptLst>
  <dgm:cxnLst>
    <dgm:cxn modelId="{9C4E2B13-1D7A-4D5D-AC99-582FF3757B84}" type="presOf" srcId="{2ECA777F-C8DD-45F5-80C2-CD517FA49004}" destId="{102D14B9-B3A9-4A22-BFE2-39BA657BDC46}" srcOrd="0" destOrd="0" presId="urn:microsoft.com/office/officeart/2008/layout/PictureAccentList"/>
    <dgm:cxn modelId="{01787B6D-FA76-4A27-AF08-42211D4051CF}" srcId="{99A50EB6-89F3-4393-B5DB-B55D936E3495}" destId="{6FFB53A3-ABF0-4493-BA58-DD029380D92B}" srcOrd="0" destOrd="0" parTransId="{4D7AFF02-EFB9-4A44-AE9A-C4EF55D2DBB4}" sibTransId="{D0C5067C-194E-4ADC-BDC3-39E417100C8A}"/>
    <dgm:cxn modelId="{A05FABA3-2662-4962-BE29-82D726FE6299}" srcId="{6FFB53A3-ABF0-4493-BA58-DD029380D92B}" destId="{2ECA777F-C8DD-45F5-80C2-CD517FA49004}" srcOrd="0" destOrd="0" parTransId="{427833D0-7567-4ECC-9D57-DE19513BF648}" sibTransId="{C08C8ABD-1649-4233-8F50-D789D9B3C076}"/>
    <dgm:cxn modelId="{D25204AB-A937-4FCD-8078-938EFACA7FC0}" type="presOf" srcId="{6FFB53A3-ABF0-4493-BA58-DD029380D92B}" destId="{7A8950AD-DAE0-4330-9586-F725BCFCC28E}" srcOrd="0" destOrd="0" presId="urn:microsoft.com/office/officeart/2008/layout/PictureAccentList"/>
    <dgm:cxn modelId="{078C1EEE-8C2A-4C0A-AA94-EE5A0E38F245}" type="presOf" srcId="{99A50EB6-89F3-4393-B5DB-B55D936E3495}" destId="{37A874D3-A47A-48D3-B40F-3A388EE91F34}" srcOrd="0" destOrd="0" presId="urn:microsoft.com/office/officeart/2008/layout/PictureAccentList"/>
    <dgm:cxn modelId="{1BBDE988-885B-4624-9406-97DBF3112D9B}" type="presParOf" srcId="{37A874D3-A47A-48D3-B40F-3A388EE91F34}" destId="{0AC2D961-B267-447B-A73A-A8D529A81485}" srcOrd="0" destOrd="0" presId="urn:microsoft.com/office/officeart/2008/layout/PictureAccentList"/>
    <dgm:cxn modelId="{26F6C9C8-CD94-498A-8304-2322710FDCA8}" type="presParOf" srcId="{0AC2D961-B267-447B-A73A-A8D529A81485}" destId="{E4FDAD0D-E810-4D75-9ED7-2EB6E75D727D}" srcOrd="0" destOrd="0" presId="urn:microsoft.com/office/officeart/2008/layout/PictureAccentList"/>
    <dgm:cxn modelId="{3B300051-5F8B-4573-A7FB-6558BF11F4B5}" type="presParOf" srcId="{E4FDAD0D-E810-4D75-9ED7-2EB6E75D727D}" destId="{7A8950AD-DAE0-4330-9586-F725BCFCC28E}" srcOrd="0" destOrd="0" presId="urn:microsoft.com/office/officeart/2008/layout/PictureAccentList"/>
    <dgm:cxn modelId="{40E11660-A3FE-4838-B1CA-8F2EB8FE93C8}" type="presParOf" srcId="{0AC2D961-B267-447B-A73A-A8D529A81485}" destId="{743855E1-EA14-4415-B8C0-EB5CCDCE5732}" srcOrd="1" destOrd="0" presId="urn:microsoft.com/office/officeart/2008/layout/PictureAccentList"/>
    <dgm:cxn modelId="{31E8F636-84A7-4091-A1A9-29BE5E552CD5}" type="presParOf" srcId="{743855E1-EA14-4415-B8C0-EB5CCDCE5732}" destId="{621F79EE-0C05-49FB-A02C-57F70AD0B01B}" srcOrd="0" destOrd="0" presId="urn:microsoft.com/office/officeart/2008/layout/PictureAccentList"/>
    <dgm:cxn modelId="{AECF0911-BC34-40E0-B140-226F7B8B05F3}" type="presParOf" srcId="{621F79EE-0C05-49FB-A02C-57F70AD0B01B}" destId="{037CA8F1-9F8F-4269-8D73-0BF5FD9AC2F7}" srcOrd="0" destOrd="0" presId="urn:microsoft.com/office/officeart/2008/layout/PictureAccentList"/>
    <dgm:cxn modelId="{62712BB0-E29F-43C6-AA22-CC40F38DB7B2}" type="presParOf" srcId="{621F79EE-0C05-49FB-A02C-57F70AD0B01B}" destId="{102D14B9-B3A9-4A22-BFE2-39BA657BDC46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A50EB6-89F3-4393-B5DB-B55D936E3495}" type="doc">
      <dgm:prSet loTypeId="urn:microsoft.com/office/officeart/2008/layout/PictureAccent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6FFB53A3-ABF0-4493-BA58-DD029380D92B}">
      <dgm:prSet phldrT="[Texto]"/>
      <dgm:spPr/>
      <dgm:t>
        <a:bodyPr/>
        <a:lstStyle/>
        <a:p>
          <a:r>
            <a:rPr lang="es-CO" dirty="0"/>
            <a:t>VALOR FINAL</a:t>
          </a:r>
        </a:p>
      </dgm:t>
    </dgm:pt>
    <dgm:pt modelId="{4D7AFF02-EFB9-4A44-AE9A-C4EF55D2DBB4}" type="parTrans" cxnId="{01787B6D-FA76-4A27-AF08-42211D4051CF}">
      <dgm:prSet/>
      <dgm:spPr/>
      <dgm:t>
        <a:bodyPr/>
        <a:lstStyle/>
        <a:p>
          <a:endParaRPr lang="es-CO"/>
        </a:p>
      </dgm:t>
    </dgm:pt>
    <dgm:pt modelId="{D0C5067C-194E-4ADC-BDC3-39E417100C8A}" type="sibTrans" cxnId="{01787B6D-FA76-4A27-AF08-42211D4051CF}">
      <dgm:prSet/>
      <dgm:spPr/>
      <dgm:t>
        <a:bodyPr/>
        <a:lstStyle/>
        <a:p>
          <a:endParaRPr lang="es-CO"/>
        </a:p>
      </dgm:t>
    </dgm:pt>
    <dgm:pt modelId="{2ECA777F-C8DD-45F5-80C2-CD517FA49004}">
      <dgm:prSet phldrT="[Texto]" custT="1"/>
      <dgm:spPr/>
      <dgm:t>
        <a:bodyPr/>
        <a:lstStyle/>
        <a:p>
          <a:r>
            <a:rPr lang="es-CO" sz="3200" dirty="0"/>
            <a:t>223,630,756</a:t>
          </a:r>
        </a:p>
      </dgm:t>
    </dgm:pt>
    <dgm:pt modelId="{427833D0-7567-4ECC-9D57-DE19513BF648}" type="parTrans" cxnId="{A05FABA3-2662-4962-BE29-82D726FE6299}">
      <dgm:prSet/>
      <dgm:spPr/>
      <dgm:t>
        <a:bodyPr/>
        <a:lstStyle/>
        <a:p>
          <a:endParaRPr lang="es-CO"/>
        </a:p>
      </dgm:t>
    </dgm:pt>
    <dgm:pt modelId="{C08C8ABD-1649-4233-8F50-D789D9B3C076}" type="sibTrans" cxnId="{A05FABA3-2662-4962-BE29-82D726FE6299}">
      <dgm:prSet/>
      <dgm:spPr/>
      <dgm:t>
        <a:bodyPr/>
        <a:lstStyle/>
        <a:p>
          <a:endParaRPr lang="es-CO"/>
        </a:p>
      </dgm:t>
    </dgm:pt>
    <dgm:pt modelId="{37A874D3-A47A-48D3-B40F-3A388EE91F34}" type="pres">
      <dgm:prSet presAssocID="{99A50EB6-89F3-4393-B5DB-B55D936E3495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0AC2D961-B267-447B-A73A-A8D529A81485}" type="pres">
      <dgm:prSet presAssocID="{6FFB53A3-ABF0-4493-BA58-DD029380D92B}" presName="root" presStyleCnt="0">
        <dgm:presLayoutVars>
          <dgm:chMax/>
          <dgm:chPref val="4"/>
        </dgm:presLayoutVars>
      </dgm:prSet>
      <dgm:spPr/>
    </dgm:pt>
    <dgm:pt modelId="{E4FDAD0D-E810-4D75-9ED7-2EB6E75D727D}" type="pres">
      <dgm:prSet presAssocID="{6FFB53A3-ABF0-4493-BA58-DD029380D92B}" presName="rootComposite" presStyleCnt="0">
        <dgm:presLayoutVars/>
      </dgm:prSet>
      <dgm:spPr/>
    </dgm:pt>
    <dgm:pt modelId="{7A8950AD-DAE0-4330-9586-F725BCFCC28E}" type="pres">
      <dgm:prSet presAssocID="{6FFB53A3-ABF0-4493-BA58-DD029380D92B}" presName="rootText" presStyleLbl="node0" presStyleIdx="0" presStyleCnt="1">
        <dgm:presLayoutVars>
          <dgm:chMax/>
          <dgm:chPref val="4"/>
        </dgm:presLayoutVars>
      </dgm:prSet>
      <dgm:spPr/>
    </dgm:pt>
    <dgm:pt modelId="{743855E1-EA14-4415-B8C0-EB5CCDCE5732}" type="pres">
      <dgm:prSet presAssocID="{6FFB53A3-ABF0-4493-BA58-DD029380D92B}" presName="childShape" presStyleCnt="0">
        <dgm:presLayoutVars>
          <dgm:chMax val="0"/>
          <dgm:chPref val="0"/>
        </dgm:presLayoutVars>
      </dgm:prSet>
      <dgm:spPr/>
    </dgm:pt>
    <dgm:pt modelId="{621F79EE-0C05-49FB-A02C-57F70AD0B01B}" type="pres">
      <dgm:prSet presAssocID="{2ECA777F-C8DD-45F5-80C2-CD517FA49004}" presName="childComposite" presStyleCnt="0">
        <dgm:presLayoutVars>
          <dgm:chMax val="0"/>
          <dgm:chPref val="0"/>
        </dgm:presLayoutVars>
      </dgm:prSet>
      <dgm:spPr/>
    </dgm:pt>
    <dgm:pt modelId="{037CA8F1-9F8F-4269-8D73-0BF5FD9AC2F7}" type="pres">
      <dgm:prSet presAssocID="{2ECA777F-C8DD-45F5-80C2-CD517FA49004}" presName="Image" presStyleLbl="node1" presStyleIdx="0" presStyleCnt="1" custScaleX="155398" custScaleY="126716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inero con relleno sólido"/>
        </a:ext>
      </dgm:extLst>
    </dgm:pt>
    <dgm:pt modelId="{102D14B9-B3A9-4A22-BFE2-39BA657BDC46}" type="pres">
      <dgm:prSet presAssocID="{2ECA777F-C8DD-45F5-80C2-CD517FA49004}" presName="childText" presStyleLbl="lnNode1" presStyleIdx="0" presStyleCnt="1" custScaleX="91274" custScaleY="131326">
        <dgm:presLayoutVars>
          <dgm:chMax val="0"/>
          <dgm:chPref val="0"/>
          <dgm:bulletEnabled val="1"/>
        </dgm:presLayoutVars>
      </dgm:prSet>
      <dgm:spPr/>
    </dgm:pt>
  </dgm:ptLst>
  <dgm:cxnLst>
    <dgm:cxn modelId="{9C4E2B13-1D7A-4D5D-AC99-582FF3757B84}" type="presOf" srcId="{2ECA777F-C8DD-45F5-80C2-CD517FA49004}" destId="{102D14B9-B3A9-4A22-BFE2-39BA657BDC46}" srcOrd="0" destOrd="0" presId="urn:microsoft.com/office/officeart/2008/layout/PictureAccentList"/>
    <dgm:cxn modelId="{01787B6D-FA76-4A27-AF08-42211D4051CF}" srcId="{99A50EB6-89F3-4393-B5DB-B55D936E3495}" destId="{6FFB53A3-ABF0-4493-BA58-DD029380D92B}" srcOrd="0" destOrd="0" parTransId="{4D7AFF02-EFB9-4A44-AE9A-C4EF55D2DBB4}" sibTransId="{D0C5067C-194E-4ADC-BDC3-39E417100C8A}"/>
    <dgm:cxn modelId="{A05FABA3-2662-4962-BE29-82D726FE6299}" srcId="{6FFB53A3-ABF0-4493-BA58-DD029380D92B}" destId="{2ECA777F-C8DD-45F5-80C2-CD517FA49004}" srcOrd="0" destOrd="0" parTransId="{427833D0-7567-4ECC-9D57-DE19513BF648}" sibTransId="{C08C8ABD-1649-4233-8F50-D789D9B3C076}"/>
    <dgm:cxn modelId="{D25204AB-A937-4FCD-8078-938EFACA7FC0}" type="presOf" srcId="{6FFB53A3-ABF0-4493-BA58-DD029380D92B}" destId="{7A8950AD-DAE0-4330-9586-F725BCFCC28E}" srcOrd="0" destOrd="0" presId="urn:microsoft.com/office/officeart/2008/layout/PictureAccentList"/>
    <dgm:cxn modelId="{078C1EEE-8C2A-4C0A-AA94-EE5A0E38F245}" type="presOf" srcId="{99A50EB6-89F3-4393-B5DB-B55D936E3495}" destId="{37A874D3-A47A-48D3-B40F-3A388EE91F34}" srcOrd="0" destOrd="0" presId="urn:microsoft.com/office/officeart/2008/layout/PictureAccentList"/>
    <dgm:cxn modelId="{1BBDE988-885B-4624-9406-97DBF3112D9B}" type="presParOf" srcId="{37A874D3-A47A-48D3-B40F-3A388EE91F34}" destId="{0AC2D961-B267-447B-A73A-A8D529A81485}" srcOrd="0" destOrd="0" presId="urn:microsoft.com/office/officeart/2008/layout/PictureAccentList"/>
    <dgm:cxn modelId="{26F6C9C8-CD94-498A-8304-2322710FDCA8}" type="presParOf" srcId="{0AC2D961-B267-447B-A73A-A8D529A81485}" destId="{E4FDAD0D-E810-4D75-9ED7-2EB6E75D727D}" srcOrd="0" destOrd="0" presId="urn:microsoft.com/office/officeart/2008/layout/PictureAccentList"/>
    <dgm:cxn modelId="{3B300051-5F8B-4573-A7FB-6558BF11F4B5}" type="presParOf" srcId="{E4FDAD0D-E810-4D75-9ED7-2EB6E75D727D}" destId="{7A8950AD-DAE0-4330-9586-F725BCFCC28E}" srcOrd="0" destOrd="0" presId="urn:microsoft.com/office/officeart/2008/layout/PictureAccentList"/>
    <dgm:cxn modelId="{40E11660-A3FE-4838-B1CA-8F2EB8FE93C8}" type="presParOf" srcId="{0AC2D961-B267-447B-A73A-A8D529A81485}" destId="{743855E1-EA14-4415-B8C0-EB5CCDCE5732}" srcOrd="1" destOrd="0" presId="urn:microsoft.com/office/officeart/2008/layout/PictureAccentList"/>
    <dgm:cxn modelId="{31E8F636-84A7-4091-A1A9-29BE5E552CD5}" type="presParOf" srcId="{743855E1-EA14-4415-B8C0-EB5CCDCE5732}" destId="{621F79EE-0C05-49FB-A02C-57F70AD0B01B}" srcOrd="0" destOrd="0" presId="urn:microsoft.com/office/officeart/2008/layout/PictureAccentList"/>
    <dgm:cxn modelId="{AECF0911-BC34-40E0-B140-226F7B8B05F3}" type="presParOf" srcId="{621F79EE-0C05-49FB-A02C-57F70AD0B01B}" destId="{037CA8F1-9F8F-4269-8D73-0BF5FD9AC2F7}" srcOrd="0" destOrd="0" presId="urn:microsoft.com/office/officeart/2008/layout/PictureAccentList"/>
    <dgm:cxn modelId="{62712BB0-E29F-43C6-AA22-CC40F38DB7B2}" type="presParOf" srcId="{621F79EE-0C05-49FB-A02C-57F70AD0B01B}" destId="{102D14B9-B3A9-4A22-BFE2-39BA657BDC46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CC2228-3076-4BC6-81BB-BA227C597BBF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16F18923-E43B-4825-AC25-CE4B55FB29B6}">
      <dgm:prSet phldrT="[Texto]"/>
      <dgm:spPr/>
      <dgm:t>
        <a:bodyPr/>
        <a:lstStyle/>
        <a:p>
          <a:r>
            <a:rPr lang="es-CO" dirty="0">
              <a:solidFill>
                <a:srgbClr val="002060"/>
              </a:solidFill>
            </a:rPr>
            <a:t>TRASLADOS 28,403,000</a:t>
          </a:r>
        </a:p>
      </dgm:t>
    </dgm:pt>
    <dgm:pt modelId="{55260ADC-1664-404C-A328-69F36D69E263}" type="parTrans" cxnId="{15CBAE21-E92D-46EF-A959-EFBEE4693FD0}">
      <dgm:prSet/>
      <dgm:spPr/>
      <dgm:t>
        <a:bodyPr/>
        <a:lstStyle/>
        <a:p>
          <a:endParaRPr lang="es-CO"/>
        </a:p>
      </dgm:t>
    </dgm:pt>
    <dgm:pt modelId="{5EA06D6E-5BB2-4D71-86BC-063A21F5D7BC}" type="sibTrans" cxnId="{15CBAE21-E92D-46EF-A959-EFBEE4693FD0}">
      <dgm:prSet/>
      <dgm:spPr/>
      <dgm:t>
        <a:bodyPr/>
        <a:lstStyle/>
        <a:p>
          <a:endParaRPr lang="es-CO"/>
        </a:p>
      </dgm:t>
    </dgm:pt>
    <dgm:pt modelId="{DFB43E8A-E115-408E-81B7-BA182C900571}">
      <dgm:prSet phldrT="[Texto]"/>
      <dgm:spPr/>
      <dgm:t>
        <a:bodyPr/>
        <a:lstStyle/>
        <a:p>
          <a:r>
            <a:rPr lang="es-CO" dirty="0">
              <a:solidFill>
                <a:srgbClr val="FF0000"/>
              </a:solidFill>
            </a:rPr>
            <a:t>DISMINUCIÓN TOTAL $0</a:t>
          </a:r>
        </a:p>
      </dgm:t>
    </dgm:pt>
    <dgm:pt modelId="{40FDC144-306F-4B55-B590-1EB46DE50A4B}" type="parTrans" cxnId="{3AFAE450-97EC-4245-B5E9-79805D77504F}">
      <dgm:prSet/>
      <dgm:spPr/>
      <dgm:t>
        <a:bodyPr/>
        <a:lstStyle/>
        <a:p>
          <a:endParaRPr lang="es-CO"/>
        </a:p>
      </dgm:t>
    </dgm:pt>
    <dgm:pt modelId="{2218A1F7-AB73-4B0D-B08D-3D3983E7BEB1}" type="sibTrans" cxnId="{3AFAE450-97EC-4245-B5E9-79805D77504F}">
      <dgm:prSet/>
      <dgm:spPr/>
      <dgm:t>
        <a:bodyPr/>
        <a:lstStyle/>
        <a:p>
          <a:endParaRPr lang="es-CO"/>
        </a:p>
      </dgm:t>
    </dgm:pt>
    <dgm:pt modelId="{BF8DAAAE-BCAE-4325-833D-B0A5C48984CD}">
      <dgm:prSet phldrT="[Texto]"/>
      <dgm:spPr/>
      <dgm:t>
        <a:bodyPr/>
        <a:lstStyle/>
        <a:p>
          <a:r>
            <a:rPr lang="es-CO" dirty="0"/>
            <a:t>ADICIONES</a:t>
          </a:r>
        </a:p>
        <a:p>
          <a:r>
            <a:rPr lang="es-CO" dirty="0"/>
            <a:t>49,953,756</a:t>
          </a:r>
        </a:p>
      </dgm:t>
    </dgm:pt>
    <dgm:pt modelId="{E2CCC7BC-9766-4C81-A45F-3D0427F262FF}" type="parTrans" cxnId="{B976B596-1BE1-4B6B-B047-A95BF9E60E3C}">
      <dgm:prSet/>
      <dgm:spPr/>
      <dgm:t>
        <a:bodyPr/>
        <a:lstStyle/>
        <a:p>
          <a:endParaRPr lang="es-CO"/>
        </a:p>
      </dgm:t>
    </dgm:pt>
    <dgm:pt modelId="{2C6B5E53-710D-42E3-A06D-4E5DC278C365}" type="sibTrans" cxnId="{B976B596-1BE1-4B6B-B047-A95BF9E60E3C}">
      <dgm:prSet/>
      <dgm:spPr/>
      <dgm:t>
        <a:bodyPr/>
        <a:lstStyle/>
        <a:p>
          <a:endParaRPr lang="es-CO"/>
        </a:p>
      </dgm:t>
    </dgm:pt>
    <dgm:pt modelId="{CF108B70-A948-4F1E-87F1-AB101272B5EF}" type="pres">
      <dgm:prSet presAssocID="{87CC2228-3076-4BC6-81BB-BA227C597BBF}" presName="compositeShape" presStyleCnt="0">
        <dgm:presLayoutVars>
          <dgm:chMax val="7"/>
          <dgm:dir/>
          <dgm:resizeHandles val="exact"/>
        </dgm:presLayoutVars>
      </dgm:prSet>
      <dgm:spPr/>
    </dgm:pt>
    <dgm:pt modelId="{AAFE7833-A9BD-4CA1-AA04-D0979F0FDFDE}" type="pres">
      <dgm:prSet presAssocID="{87CC2228-3076-4BC6-81BB-BA227C597BBF}" presName="wedge1" presStyleLbl="node1" presStyleIdx="0" presStyleCnt="3"/>
      <dgm:spPr/>
    </dgm:pt>
    <dgm:pt modelId="{02E1E2C2-BDEB-4B65-9C3D-12525B1B0511}" type="pres">
      <dgm:prSet presAssocID="{87CC2228-3076-4BC6-81BB-BA227C597BBF}" presName="dummy1a" presStyleCnt="0"/>
      <dgm:spPr/>
    </dgm:pt>
    <dgm:pt modelId="{7A4596FE-2452-4E6D-99D4-C95EE0EC3834}" type="pres">
      <dgm:prSet presAssocID="{87CC2228-3076-4BC6-81BB-BA227C597BBF}" presName="dummy1b" presStyleCnt="0"/>
      <dgm:spPr/>
    </dgm:pt>
    <dgm:pt modelId="{F58FBAE7-1FFF-43F9-8B32-74FB7B006256}" type="pres">
      <dgm:prSet presAssocID="{87CC2228-3076-4BC6-81BB-BA227C597BBF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DE8BB4EB-DE56-4378-B9D3-780B0A154012}" type="pres">
      <dgm:prSet presAssocID="{87CC2228-3076-4BC6-81BB-BA227C597BBF}" presName="wedge2" presStyleLbl="node1" presStyleIdx="1" presStyleCnt="3"/>
      <dgm:spPr/>
    </dgm:pt>
    <dgm:pt modelId="{D0D26DBA-D89B-4CF6-BE37-42024C7B617B}" type="pres">
      <dgm:prSet presAssocID="{87CC2228-3076-4BC6-81BB-BA227C597BBF}" presName="dummy2a" presStyleCnt="0"/>
      <dgm:spPr/>
    </dgm:pt>
    <dgm:pt modelId="{AE5EDAC8-140D-4B7E-856C-63AB3C8D3031}" type="pres">
      <dgm:prSet presAssocID="{87CC2228-3076-4BC6-81BB-BA227C597BBF}" presName="dummy2b" presStyleCnt="0"/>
      <dgm:spPr/>
    </dgm:pt>
    <dgm:pt modelId="{4FD095ED-B4E7-4AF8-A5F8-1E7243A9964D}" type="pres">
      <dgm:prSet presAssocID="{87CC2228-3076-4BC6-81BB-BA227C597BBF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DE394006-CD44-498C-9AD6-BA5EAA62D87A}" type="pres">
      <dgm:prSet presAssocID="{87CC2228-3076-4BC6-81BB-BA227C597BBF}" presName="wedge3" presStyleLbl="node1" presStyleIdx="2" presStyleCnt="3"/>
      <dgm:spPr/>
    </dgm:pt>
    <dgm:pt modelId="{2AA11C66-CA01-4ED6-B60E-EDDF7F67D3DB}" type="pres">
      <dgm:prSet presAssocID="{87CC2228-3076-4BC6-81BB-BA227C597BBF}" presName="dummy3a" presStyleCnt="0"/>
      <dgm:spPr/>
    </dgm:pt>
    <dgm:pt modelId="{900C4161-5F55-4983-9963-50760D5D9E25}" type="pres">
      <dgm:prSet presAssocID="{87CC2228-3076-4BC6-81BB-BA227C597BBF}" presName="dummy3b" presStyleCnt="0"/>
      <dgm:spPr/>
    </dgm:pt>
    <dgm:pt modelId="{1F6B907B-F5D0-4B71-BB7B-532EA3559C70}" type="pres">
      <dgm:prSet presAssocID="{87CC2228-3076-4BC6-81BB-BA227C597BBF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787619B8-095D-42D7-87FA-8EDCD6F311D4}" type="pres">
      <dgm:prSet presAssocID="{5EA06D6E-5BB2-4D71-86BC-063A21F5D7BC}" presName="arrowWedge1" presStyleLbl="fgSibTrans2D1" presStyleIdx="0" presStyleCnt="3"/>
      <dgm:spPr/>
    </dgm:pt>
    <dgm:pt modelId="{9BD2B7B0-08D6-4357-A6BE-A963144893B4}" type="pres">
      <dgm:prSet presAssocID="{2218A1F7-AB73-4B0D-B08D-3D3983E7BEB1}" presName="arrowWedge2" presStyleLbl="fgSibTrans2D1" presStyleIdx="1" presStyleCnt="3"/>
      <dgm:spPr/>
    </dgm:pt>
    <dgm:pt modelId="{2F698D3B-732A-4830-A2CF-869687C3478E}" type="pres">
      <dgm:prSet presAssocID="{2C6B5E53-710D-42E3-A06D-4E5DC278C365}" presName="arrowWedge3" presStyleLbl="fgSibTrans2D1" presStyleIdx="2" presStyleCnt="3"/>
      <dgm:spPr/>
    </dgm:pt>
  </dgm:ptLst>
  <dgm:cxnLst>
    <dgm:cxn modelId="{15CBAE21-E92D-46EF-A959-EFBEE4693FD0}" srcId="{87CC2228-3076-4BC6-81BB-BA227C597BBF}" destId="{16F18923-E43B-4825-AC25-CE4B55FB29B6}" srcOrd="0" destOrd="0" parTransId="{55260ADC-1664-404C-A328-69F36D69E263}" sibTransId="{5EA06D6E-5BB2-4D71-86BC-063A21F5D7BC}"/>
    <dgm:cxn modelId="{FBD5EC5D-694F-447D-A403-BB0EB53B5139}" type="presOf" srcId="{87CC2228-3076-4BC6-81BB-BA227C597BBF}" destId="{CF108B70-A948-4F1E-87F1-AB101272B5EF}" srcOrd="0" destOrd="0" presId="urn:microsoft.com/office/officeart/2005/8/layout/cycle8"/>
    <dgm:cxn modelId="{9C360964-CFDA-4FAF-8197-D5E631ED5788}" type="presOf" srcId="{16F18923-E43B-4825-AC25-CE4B55FB29B6}" destId="{F58FBAE7-1FFF-43F9-8B32-74FB7B006256}" srcOrd="1" destOrd="0" presId="urn:microsoft.com/office/officeart/2005/8/layout/cycle8"/>
    <dgm:cxn modelId="{3AFAE450-97EC-4245-B5E9-79805D77504F}" srcId="{87CC2228-3076-4BC6-81BB-BA227C597BBF}" destId="{DFB43E8A-E115-408E-81B7-BA182C900571}" srcOrd="1" destOrd="0" parTransId="{40FDC144-306F-4B55-B590-1EB46DE50A4B}" sibTransId="{2218A1F7-AB73-4B0D-B08D-3D3983E7BEB1}"/>
    <dgm:cxn modelId="{F2B6D454-63F7-4AE9-BAE3-0E0DDAAF6F39}" type="presOf" srcId="{16F18923-E43B-4825-AC25-CE4B55FB29B6}" destId="{AAFE7833-A9BD-4CA1-AA04-D0979F0FDFDE}" srcOrd="0" destOrd="0" presId="urn:microsoft.com/office/officeart/2005/8/layout/cycle8"/>
    <dgm:cxn modelId="{0C426C8D-30E4-472C-87DB-2C5243C44943}" type="presOf" srcId="{BF8DAAAE-BCAE-4325-833D-B0A5C48984CD}" destId="{1F6B907B-F5D0-4B71-BB7B-532EA3559C70}" srcOrd="1" destOrd="0" presId="urn:microsoft.com/office/officeart/2005/8/layout/cycle8"/>
    <dgm:cxn modelId="{B976B596-1BE1-4B6B-B047-A95BF9E60E3C}" srcId="{87CC2228-3076-4BC6-81BB-BA227C597BBF}" destId="{BF8DAAAE-BCAE-4325-833D-B0A5C48984CD}" srcOrd="2" destOrd="0" parTransId="{E2CCC7BC-9766-4C81-A45F-3D0427F262FF}" sibTransId="{2C6B5E53-710D-42E3-A06D-4E5DC278C365}"/>
    <dgm:cxn modelId="{12C106AD-1A29-4BAA-82A6-2830C92D10EC}" type="presOf" srcId="{BF8DAAAE-BCAE-4325-833D-B0A5C48984CD}" destId="{DE394006-CD44-498C-9AD6-BA5EAA62D87A}" srcOrd="0" destOrd="0" presId="urn:microsoft.com/office/officeart/2005/8/layout/cycle8"/>
    <dgm:cxn modelId="{48B786C9-A030-4584-8497-54D97651C339}" type="presOf" srcId="{DFB43E8A-E115-408E-81B7-BA182C900571}" destId="{4FD095ED-B4E7-4AF8-A5F8-1E7243A9964D}" srcOrd="1" destOrd="0" presId="urn:microsoft.com/office/officeart/2005/8/layout/cycle8"/>
    <dgm:cxn modelId="{DAF509D0-CC55-4EFD-ACCF-A92DDA554D6B}" type="presOf" srcId="{DFB43E8A-E115-408E-81B7-BA182C900571}" destId="{DE8BB4EB-DE56-4378-B9D3-780B0A154012}" srcOrd="0" destOrd="0" presId="urn:microsoft.com/office/officeart/2005/8/layout/cycle8"/>
    <dgm:cxn modelId="{B1370AEC-48CC-4865-B231-8E497498CD75}" type="presParOf" srcId="{CF108B70-A948-4F1E-87F1-AB101272B5EF}" destId="{AAFE7833-A9BD-4CA1-AA04-D0979F0FDFDE}" srcOrd="0" destOrd="0" presId="urn:microsoft.com/office/officeart/2005/8/layout/cycle8"/>
    <dgm:cxn modelId="{94F4B945-E7C8-4C0D-A04D-578390AC3F33}" type="presParOf" srcId="{CF108B70-A948-4F1E-87F1-AB101272B5EF}" destId="{02E1E2C2-BDEB-4B65-9C3D-12525B1B0511}" srcOrd="1" destOrd="0" presId="urn:microsoft.com/office/officeart/2005/8/layout/cycle8"/>
    <dgm:cxn modelId="{DC96221F-B607-4CE5-9D08-3FACE789FD71}" type="presParOf" srcId="{CF108B70-A948-4F1E-87F1-AB101272B5EF}" destId="{7A4596FE-2452-4E6D-99D4-C95EE0EC3834}" srcOrd="2" destOrd="0" presId="urn:microsoft.com/office/officeart/2005/8/layout/cycle8"/>
    <dgm:cxn modelId="{2269B80A-7061-4768-B699-F2DB4CE1922C}" type="presParOf" srcId="{CF108B70-A948-4F1E-87F1-AB101272B5EF}" destId="{F58FBAE7-1FFF-43F9-8B32-74FB7B006256}" srcOrd="3" destOrd="0" presId="urn:microsoft.com/office/officeart/2005/8/layout/cycle8"/>
    <dgm:cxn modelId="{B91BC9A7-9221-4004-B505-CC114980C676}" type="presParOf" srcId="{CF108B70-A948-4F1E-87F1-AB101272B5EF}" destId="{DE8BB4EB-DE56-4378-B9D3-780B0A154012}" srcOrd="4" destOrd="0" presId="urn:microsoft.com/office/officeart/2005/8/layout/cycle8"/>
    <dgm:cxn modelId="{8811626C-D36D-4E00-BBEE-EAF891C0904F}" type="presParOf" srcId="{CF108B70-A948-4F1E-87F1-AB101272B5EF}" destId="{D0D26DBA-D89B-4CF6-BE37-42024C7B617B}" srcOrd="5" destOrd="0" presId="urn:microsoft.com/office/officeart/2005/8/layout/cycle8"/>
    <dgm:cxn modelId="{D6A4C5CF-8430-4399-8890-A94472B10B67}" type="presParOf" srcId="{CF108B70-A948-4F1E-87F1-AB101272B5EF}" destId="{AE5EDAC8-140D-4B7E-856C-63AB3C8D3031}" srcOrd="6" destOrd="0" presId="urn:microsoft.com/office/officeart/2005/8/layout/cycle8"/>
    <dgm:cxn modelId="{ACCF0237-EBC3-4360-AEE5-35B01A8F05E3}" type="presParOf" srcId="{CF108B70-A948-4F1E-87F1-AB101272B5EF}" destId="{4FD095ED-B4E7-4AF8-A5F8-1E7243A9964D}" srcOrd="7" destOrd="0" presId="urn:microsoft.com/office/officeart/2005/8/layout/cycle8"/>
    <dgm:cxn modelId="{73F2A6FC-E0A2-41C5-BC4D-18B726E5F4E2}" type="presParOf" srcId="{CF108B70-A948-4F1E-87F1-AB101272B5EF}" destId="{DE394006-CD44-498C-9AD6-BA5EAA62D87A}" srcOrd="8" destOrd="0" presId="urn:microsoft.com/office/officeart/2005/8/layout/cycle8"/>
    <dgm:cxn modelId="{8C8A9396-57DA-4F28-B16A-1CADDDB166DF}" type="presParOf" srcId="{CF108B70-A948-4F1E-87F1-AB101272B5EF}" destId="{2AA11C66-CA01-4ED6-B60E-EDDF7F67D3DB}" srcOrd="9" destOrd="0" presId="urn:microsoft.com/office/officeart/2005/8/layout/cycle8"/>
    <dgm:cxn modelId="{28294FF2-3D1C-4654-A8DF-271609222177}" type="presParOf" srcId="{CF108B70-A948-4F1E-87F1-AB101272B5EF}" destId="{900C4161-5F55-4983-9963-50760D5D9E25}" srcOrd="10" destOrd="0" presId="urn:microsoft.com/office/officeart/2005/8/layout/cycle8"/>
    <dgm:cxn modelId="{394AC242-C8E2-423F-B4DB-55E4969CC2DE}" type="presParOf" srcId="{CF108B70-A948-4F1E-87F1-AB101272B5EF}" destId="{1F6B907B-F5D0-4B71-BB7B-532EA3559C70}" srcOrd="11" destOrd="0" presId="urn:microsoft.com/office/officeart/2005/8/layout/cycle8"/>
    <dgm:cxn modelId="{705D2638-9EC2-4EFC-B35D-667C825C7147}" type="presParOf" srcId="{CF108B70-A948-4F1E-87F1-AB101272B5EF}" destId="{787619B8-095D-42D7-87FA-8EDCD6F311D4}" srcOrd="12" destOrd="0" presId="urn:microsoft.com/office/officeart/2005/8/layout/cycle8"/>
    <dgm:cxn modelId="{3FCEB154-5162-4CEA-AC3B-94B2755001CD}" type="presParOf" srcId="{CF108B70-A948-4F1E-87F1-AB101272B5EF}" destId="{9BD2B7B0-08D6-4357-A6BE-A963144893B4}" srcOrd="13" destOrd="0" presId="urn:microsoft.com/office/officeart/2005/8/layout/cycle8"/>
    <dgm:cxn modelId="{C90D9FF6-CB88-4FB3-9FFD-FC695389ED44}" type="presParOf" srcId="{CF108B70-A948-4F1E-87F1-AB101272B5EF}" destId="{2F698D3B-732A-4830-A2CF-869687C3478E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D2AF54-9133-4FFE-AB88-82A1ECCB8811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CO"/>
        </a:p>
      </dgm:t>
    </dgm:pt>
    <dgm:pt modelId="{979B90D8-66BB-4A3D-81CF-0E0CFE7E38E9}">
      <dgm:prSet phldrT="[Texto]"/>
      <dgm:spPr/>
      <dgm:t>
        <a:bodyPr/>
        <a:lstStyle/>
        <a:p>
          <a:r>
            <a:rPr lang="es-CO" dirty="0"/>
            <a:t>RECURSOS DEL BALANCE</a:t>
          </a:r>
        </a:p>
      </dgm:t>
    </dgm:pt>
    <dgm:pt modelId="{D69F3F4D-8688-4B10-85CB-7117CC607F2B}" type="parTrans" cxnId="{EE198CDC-8350-4A2F-A499-F777DAA502D9}">
      <dgm:prSet/>
      <dgm:spPr/>
      <dgm:t>
        <a:bodyPr/>
        <a:lstStyle/>
        <a:p>
          <a:endParaRPr lang="es-CO"/>
        </a:p>
      </dgm:t>
    </dgm:pt>
    <dgm:pt modelId="{932016AC-1C61-407A-B65A-CB8319FB25BD}" type="sibTrans" cxnId="{EE198CDC-8350-4A2F-A499-F777DAA502D9}">
      <dgm:prSet/>
      <dgm:spPr/>
      <dgm:t>
        <a:bodyPr/>
        <a:lstStyle/>
        <a:p>
          <a:endParaRPr lang="es-CO"/>
        </a:p>
      </dgm:t>
    </dgm:pt>
    <dgm:pt modelId="{F7B4E91E-AFEE-44BD-80BC-6D856736CCFA}">
      <dgm:prSet phldrT="[Texto]"/>
      <dgm:spPr/>
      <dgm:t>
        <a:bodyPr/>
        <a:lstStyle/>
        <a:p>
          <a:r>
            <a:rPr lang="es-CO" dirty="0"/>
            <a:t>1,648,196</a:t>
          </a:r>
        </a:p>
      </dgm:t>
    </dgm:pt>
    <dgm:pt modelId="{3927D516-9824-4E88-912E-F98A0A776CE1}" type="parTrans" cxnId="{34260959-6B36-4AAA-9CD8-1E48CF24706C}">
      <dgm:prSet/>
      <dgm:spPr/>
      <dgm:t>
        <a:bodyPr/>
        <a:lstStyle/>
        <a:p>
          <a:endParaRPr lang="es-CO"/>
        </a:p>
      </dgm:t>
    </dgm:pt>
    <dgm:pt modelId="{05E9E7AC-AE9A-4440-8B37-BF8DCFC057F3}" type="sibTrans" cxnId="{34260959-6B36-4AAA-9CD8-1E48CF24706C}">
      <dgm:prSet/>
      <dgm:spPr/>
      <dgm:t>
        <a:bodyPr/>
        <a:lstStyle/>
        <a:p>
          <a:endParaRPr lang="es-CO"/>
        </a:p>
      </dgm:t>
    </dgm:pt>
    <dgm:pt modelId="{B0887D59-0DE9-4BE8-AA6E-E4AFE1FBCDFB}">
      <dgm:prSet/>
      <dgm:spPr/>
      <dgm:t>
        <a:bodyPr/>
        <a:lstStyle/>
        <a:p>
          <a:r>
            <a:rPr lang="es-CO" dirty="0"/>
            <a:t>GRATUIDAD</a:t>
          </a:r>
        </a:p>
      </dgm:t>
    </dgm:pt>
    <dgm:pt modelId="{FDA51E7D-0F70-42A2-9D04-B3F6DB6A07B1}" type="parTrans" cxnId="{3C767745-8191-4CF7-8077-E379E6D9FEE4}">
      <dgm:prSet/>
      <dgm:spPr/>
      <dgm:t>
        <a:bodyPr/>
        <a:lstStyle/>
        <a:p>
          <a:endParaRPr lang="es-CO"/>
        </a:p>
      </dgm:t>
    </dgm:pt>
    <dgm:pt modelId="{FBE15284-3C22-4B1F-9716-42817926AEED}" type="sibTrans" cxnId="{3C767745-8191-4CF7-8077-E379E6D9FEE4}">
      <dgm:prSet/>
      <dgm:spPr/>
      <dgm:t>
        <a:bodyPr/>
        <a:lstStyle/>
        <a:p>
          <a:endParaRPr lang="es-CO"/>
        </a:p>
      </dgm:t>
    </dgm:pt>
    <dgm:pt modelId="{B1A1DFF3-9581-4464-9641-97904161952B}">
      <dgm:prSet/>
      <dgm:spPr/>
      <dgm:t>
        <a:bodyPr/>
        <a:lstStyle/>
        <a:p>
          <a:r>
            <a:rPr lang="es-CO" dirty="0"/>
            <a:t>RENDIMIENTOS FINANCIEROS</a:t>
          </a:r>
        </a:p>
      </dgm:t>
    </dgm:pt>
    <dgm:pt modelId="{F8966CF0-029D-41F4-9057-26E3823E88B4}" type="parTrans" cxnId="{CACF3E46-FB44-4785-985E-DEB068E5D13A}">
      <dgm:prSet/>
      <dgm:spPr/>
      <dgm:t>
        <a:bodyPr/>
        <a:lstStyle/>
        <a:p>
          <a:endParaRPr lang="es-CO"/>
        </a:p>
      </dgm:t>
    </dgm:pt>
    <dgm:pt modelId="{788D925F-0F6C-471D-B3A9-47C026D0909D}" type="sibTrans" cxnId="{CACF3E46-FB44-4785-985E-DEB068E5D13A}">
      <dgm:prSet/>
      <dgm:spPr/>
      <dgm:t>
        <a:bodyPr/>
        <a:lstStyle/>
        <a:p>
          <a:endParaRPr lang="es-CO"/>
        </a:p>
      </dgm:t>
    </dgm:pt>
    <dgm:pt modelId="{B60B76D8-41FE-428C-B0DA-B1A6D66E949C}">
      <dgm:prSet/>
      <dgm:spPr/>
      <dgm:t>
        <a:bodyPr/>
        <a:lstStyle/>
        <a:p>
          <a:r>
            <a:rPr lang="es-CO" dirty="0"/>
            <a:t>200,704,854</a:t>
          </a:r>
        </a:p>
      </dgm:t>
    </dgm:pt>
    <dgm:pt modelId="{A93D5F44-7245-4F27-ABD4-04450FEF8B25}" type="parTrans" cxnId="{91BAD55A-A6C3-420B-A220-E2F7D2E8F0DA}">
      <dgm:prSet/>
      <dgm:spPr/>
      <dgm:t>
        <a:bodyPr/>
        <a:lstStyle/>
        <a:p>
          <a:endParaRPr lang="es-CO"/>
        </a:p>
      </dgm:t>
    </dgm:pt>
    <dgm:pt modelId="{62860A36-482D-4E65-B94E-9709ABC08F88}" type="sibTrans" cxnId="{91BAD55A-A6C3-420B-A220-E2F7D2E8F0DA}">
      <dgm:prSet/>
      <dgm:spPr/>
      <dgm:t>
        <a:bodyPr/>
        <a:lstStyle/>
        <a:p>
          <a:endParaRPr lang="es-CO"/>
        </a:p>
      </dgm:t>
    </dgm:pt>
    <dgm:pt modelId="{2C308D12-C12B-4C26-A26B-7B09CF39E2CB}">
      <dgm:prSet/>
      <dgm:spPr/>
      <dgm:t>
        <a:bodyPr/>
        <a:lstStyle/>
        <a:p>
          <a:r>
            <a:rPr lang="es-CO" dirty="0"/>
            <a:t>217,364</a:t>
          </a:r>
        </a:p>
      </dgm:t>
    </dgm:pt>
    <dgm:pt modelId="{A7AF7955-5898-4AC4-AE58-3EB99DA27E2D}" type="parTrans" cxnId="{2F3088E5-A4E1-4508-9A3B-73BC355DE036}">
      <dgm:prSet/>
      <dgm:spPr/>
      <dgm:t>
        <a:bodyPr/>
        <a:lstStyle/>
        <a:p>
          <a:endParaRPr lang="es-CO"/>
        </a:p>
      </dgm:t>
    </dgm:pt>
    <dgm:pt modelId="{CDA7BB9D-032A-4886-8742-106AD124D6A4}" type="sibTrans" cxnId="{2F3088E5-A4E1-4508-9A3B-73BC355DE036}">
      <dgm:prSet/>
      <dgm:spPr/>
      <dgm:t>
        <a:bodyPr/>
        <a:lstStyle/>
        <a:p>
          <a:endParaRPr lang="es-CO"/>
        </a:p>
      </dgm:t>
    </dgm:pt>
    <dgm:pt modelId="{CA7C56E9-1B15-4E3D-B362-43945C4EF934}">
      <dgm:prSet phldrT="[Texto]"/>
      <dgm:spPr/>
      <dgm:t>
        <a:bodyPr/>
        <a:lstStyle/>
        <a:p>
          <a:r>
            <a:rPr lang="es-CO" dirty="0"/>
            <a:t>TIENDA ESCOLAR</a:t>
          </a:r>
        </a:p>
      </dgm:t>
    </dgm:pt>
    <dgm:pt modelId="{154C0EFD-72DD-4A05-A986-89CB12D68268}" type="parTrans" cxnId="{3FD15213-1F12-44BC-8695-85D445055FDB}">
      <dgm:prSet/>
      <dgm:spPr/>
      <dgm:t>
        <a:bodyPr/>
        <a:lstStyle/>
        <a:p>
          <a:endParaRPr lang="es-CO"/>
        </a:p>
      </dgm:t>
    </dgm:pt>
    <dgm:pt modelId="{37168565-9B12-49C2-92D0-F7076313C449}" type="sibTrans" cxnId="{3FD15213-1F12-44BC-8695-85D445055FDB}">
      <dgm:prSet/>
      <dgm:spPr/>
      <dgm:t>
        <a:bodyPr/>
        <a:lstStyle/>
        <a:p>
          <a:endParaRPr lang="es-CO"/>
        </a:p>
      </dgm:t>
    </dgm:pt>
    <dgm:pt modelId="{105C249B-6BBF-4DC1-90A5-B48C50A3F41D}">
      <dgm:prSet phldrT="[Texto]"/>
      <dgm:spPr/>
      <dgm:t>
        <a:bodyPr/>
        <a:lstStyle/>
        <a:p>
          <a:r>
            <a:rPr lang="es-CO" dirty="0"/>
            <a:t>86,000</a:t>
          </a:r>
        </a:p>
      </dgm:t>
    </dgm:pt>
    <dgm:pt modelId="{9BBF976E-F39F-475E-94B6-DBC22EAF6311}" type="parTrans" cxnId="{B91E0C4A-22B1-44CC-A4C9-D5DE368D2899}">
      <dgm:prSet/>
      <dgm:spPr/>
      <dgm:t>
        <a:bodyPr/>
        <a:lstStyle/>
        <a:p>
          <a:endParaRPr lang="es-CO"/>
        </a:p>
      </dgm:t>
    </dgm:pt>
    <dgm:pt modelId="{F386C42B-445E-466F-A449-DEFC464BDDFC}" type="sibTrans" cxnId="{B91E0C4A-22B1-44CC-A4C9-D5DE368D2899}">
      <dgm:prSet/>
      <dgm:spPr/>
      <dgm:t>
        <a:bodyPr/>
        <a:lstStyle/>
        <a:p>
          <a:endParaRPr lang="es-CO"/>
        </a:p>
      </dgm:t>
    </dgm:pt>
    <dgm:pt modelId="{866B2223-ED52-4267-9ACA-3F86DA3ED8CE}">
      <dgm:prSet phldrT="[Texto]"/>
      <dgm:spPr/>
      <dgm:t>
        <a:bodyPr/>
        <a:lstStyle/>
        <a:p>
          <a:r>
            <a:rPr lang="es-CO" dirty="0"/>
            <a:t>CERTIFICADOS EGRESADOS</a:t>
          </a:r>
        </a:p>
      </dgm:t>
    </dgm:pt>
    <dgm:pt modelId="{2930789A-5A9A-4D34-B5AD-9808C1CCC423}" type="parTrans" cxnId="{97965286-409F-47F5-9027-4D2AA6E67886}">
      <dgm:prSet/>
      <dgm:spPr/>
      <dgm:t>
        <a:bodyPr/>
        <a:lstStyle/>
        <a:p>
          <a:endParaRPr lang="es-CO"/>
        </a:p>
      </dgm:t>
    </dgm:pt>
    <dgm:pt modelId="{7CC6977F-4B2F-4DF2-B9DF-14AE24C359FE}" type="sibTrans" cxnId="{97965286-409F-47F5-9027-4D2AA6E67886}">
      <dgm:prSet/>
      <dgm:spPr/>
      <dgm:t>
        <a:bodyPr/>
        <a:lstStyle/>
        <a:p>
          <a:endParaRPr lang="es-CO"/>
        </a:p>
      </dgm:t>
    </dgm:pt>
    <dgm:pt modelId="{B60EA9C6-B3EE-4284-A545-D5133FBFA2B1}">
      <dgm:prSet phldrT="[Texto]"/>
      <dgm:spPr/>
      <dgm:t>
        <a:bodyPr/>
        <a:lstStyle/>
        <a:p>
          <a:r>
            <a:rPr lang="es-CO" dirty="0"/>
            <a:t>2,535,000</a:t>
          </a:r>
        </a:p>
      </dgm:t>
    </dgm:pt>
    <dgm:pt modelId="{0E8D5C0E-774A-46D2-A36E-84D83C0CE630}" type="parTrans" cxnId="{C7ED7D75-24BB-42CD-AA30-E4E9D3310CC5}">
      <dgm:prSet/>
      <dgm:spPr/>
      <dgm:t>
        <a:bodyPr/>
        <a:lstStyle/>
        <a:p>
          <a:endParaRPr lang="es-CO"/>
        </a:p>
      </dgm:t>
    </dgm:pt>
    <dgm:pt modelId="{83EA278B-947E-4EF5-B665-76B19D731E14}" type="sibTrans" cxnId="{C7ED7D75-24BB-42CD-AA30-E4E9D3310CC5}">
      <dgm:prSet/>
      <dgm:spPr/>
      <dgm:t>
        <a:bodyPr/>
        <a:lstStyle/>
        <a:p>
          <a:endParaRPr lang="es-CO"/>
        </a:p>
      </dgm:t>
    </dgm:pt>
    <dgm:pt modelId="{BD6EC334-5E41-4E68-A1C3-6C7F255484AD}" type="pres">
      <dgm:prSet presAssocID="{52D2AF54-9133-4FFE-AB88-82A1ECCB8811}" presName="diagram" presStyleCnt="0">
        <dgm:presLayoutVars>
          <dgm:dir/>
          <dgm:resizeHandles val="exact"/>
        </dgm:presLayoutVars>
      </dgm:prSet>
      <dgm:spPr/>
    </dgm:pt>
    <dgm:pt modelId="{2EE9A493-9A79-43F7-87A7-84FEA768EC4D}" type="pres">
      <dgm:prSet presAssocID="{B0887D59-0DE9-4BE8-AA6E-E4AFE1FBCDFB}" presName="node" presStyleLbl="node1" presStyleIdx="0" presStyleCnt="5">
        <dgm:presLayoutVars>
          <dgm:bulletEnabled val="1"/>
        </dgm:presLayoutVars>
      </dgm:prSet>
      <dgm:spPr/>
    </dgm:pt>
    <dgm:pt modelId="{19C8F4DD-E638-4D3B-810B-6B8DB59A26DC}" type="pres">
      <dgm:prSet presAssocID="{FBE15284-3C22-4B1F-9716-42817926AEED}" presName="sibTrans" presStyleCnt="0"/>
      <dgm:spPr/>
    </dgm:pt>
    <dgm:pt modelId="{FA5558A0-8E4E-45AE-A013-1B8B92AC9495}" type="pres">
      <dgm:prSet presAssocID="{B1A1DFF3-9581-4464-9641-97904161952B}" presName="node" presStyleLbl="node1" presStyleIdx="1" presStyleCnt="5">
        <dgm:presLayoutVars>
          <dgm:bulletEnabled val="1"/>
        </dgm:presLayoutVars>
      </dgm:prSet>
      <dgm:spPr/>
    </dgm:pt>
    <dgm:pt modelId="{EE378614-6A77-4E9D-A85E-01736C4BEA41}" type="pres">
      <dgm:prSet presAssocID="{788D925F-0F6C-471D-B3A9-47C026D0909D}" presName="sibTrans" presStyleCnt="0"/>
      <dgm:spPr/>
    </dgm:pt>
    <dgm:pt modelId="{8DCDC7F5-0E57-46EC-8664-FE02E8C4EF78}" type="pres">
      <dgm:prSet presAssocID="{979B90D8-66BB-4A3D-81CF-0E0CFE7E38E9}" presName="node" presStyleLbl="node1" presStyleIdx="2" presStyleCnt="5">
        <dgm:presLayoutVars>
          <dgm:bulletEnabled val="1"/>
        </dgm:presLayoutVars>
      </dgm:prSet>
      <dgm:spPr/>
    </dgm:pt>
    <dgm:pt modelId="{3FD9F4E8-47CA-4E63-8887-04A4BCEACB89}" type="pres">
      <dgm:prSet presAssocID="{932016AC-1C61-407A-B65A-CB8319FB25BD}" presName="sibTrans" presStyleCnt="0"/>
      <dgm:spPr/>
    </dgm:pt>
    <dgm:pt modelId="{9D8390FA-3FC0-43E7-8EE6-23C566CEE281}" type="pres">
      <dgm:prSet presAssocID="{CA7C56E9-1B15-4E3D-B362-43945C4EF934}" presName="node" presStyleLbl="node1" presStyleIdx="3" presStyleCnt="5">
        <dgm:presLayoutVars>
          <dgm:bulletEnabled val="1"/>
        </dgm:presLayoutVars>
      </dgm:prSet>
      <dgm:spPr/>
    </dgm:pt>
    <dgm:pt modelId="{B17F192F-A26B-46B0-99AC-D2C06E761BBD}" type="pres">
      <dgm:prSet presAssocID="{37168565-9B12-49C2-92D0-F7076313C449}" presName="sibTrans" presStyleCnt="0"/>
      <dgm:spPr/>
    </dgm:pt>
    <dgm:pt modelId="{3FF1E714-1FCA-480F-83B5-DC5B729C1490}" type="pres">
      <dgm:prSet presAssocID="{866B2223-ED52-4267-9ACA-3F86DA3ED8CE}" presName="node" presStyleLbl="node1" presStyleIdx="4" presStyleCnt="5">
        <dgm:presLayoutVars>
          <dgm:bulletEnabled val="1"/>
        </dgm:presLayoutVars>
      </dgm:prSet>
      <dgm:spPr/>
    </dgm:pt>
  </dgm:ptLst>
  <dgm:cxnLst>
    <dgm:cxn modelId="{F2BB7708-D182-484A-89C5-6A1D59BBB83E}" type="presOf" srcId="{2C308D12-C12B-4C26-A26B-7B09CF39E2CB}" destId="{FA5558A0-8E4E-45AE-A013-1B8B92AC9495}" srcOrd="0" destOrd="1" presId="urn:microsoft.com/office/officeart/2005/8/layout/default"/>
    <dgm:cxn modelId="{E4A42613-1F0D-4088-8895-CA2DB774559D}" type="presOf" srcId="{866B2223-ED52-4267-9ACA-3F86DA3ED8CE}" destId="{3FF1E714-1FCA-480F-83B5-DC5B729C1490}" srcOrd="0" destOrd="0" presId="urn:microsoft.com/office/officeart/2005/8/layout/default"/>
    <dgm:cxn modelId="{3FD15213-1F12-44BC-8695-85D445055FDB}" srcId="{52D2AF54-9133-4FFE-AB88-82A1ECCB8811}" destId="{CA7C56E9-1B15-4E3D-B362-43945C4EF934}" srcOrd="3" destOrd="0" parTransId="{154C0EFD-72DD-4A05-A986-89CB12D68268}" sibTransId="{37168565-9B12-49C2-92D0-F7076313C449}"/>
    <dgm:cxn modelId="{412CC51D-431B-4F94-9ED5-54B472696FA4}" type="presOf" srcId="{52D2AF54-9133-4FFE-AB88-82A1ECCB8811}" destId="{BD6EC334-5E41-4E68-A1C3-6C7F255484AD}" srcOrd="0" destOrd="0" presId="urn:microsoft.com/office/officeart/2005/8/layout/default"/>
    <dgm:cxn modelId="{A3E19D25-2F83-4D81-92A8-D237F42E0394}" type="presOf" srcId="{B1A1DFF3-9581-4464-9641-97904161952B}" destId="{FA5558A0-8E4E-45AE-A013-1B8B92AC9495}" srcOrd="0" destOrd="0" presId="urn:microsoft.com/office/officeart/2005/8/layout/default"/>
    <dgm:cxn modelId="{3C767745-8191-4CF7-8077-E379E6D9FEE4}" srcId="{52D2AF54-9133-4FFE-AB88-82A1ECCB8811}" destId="{B0887D59-0DE9-4BE8-AA6E-E4AFE1FBCDFB}" srcOrd="0" destOrd="0" parTransId="{FDA51E7D-0F70-42A2-9D04-B3F6DB6A07B1}" sibTransId="{FBE15284-3C22-4B1F-9716-42817926AEED}"/>
    <dgm:cxn modelId="{CACF3E46-FB44-4785-985E-DEB068E5D13A}" srcId="{52D2AF54-9133-4FFE-AB88-82A1ECCB8811}" destId="{B1A1DFF3-9581-4464-9641-97904161952B}" srcOrd="1" destOrd="0" parTransId="{F8966CF0-029D-41F4-9057-26E3823E88B4}" sibTransId="{788D925F-0F6C-471D-B3A9-47C026D0909D}"/>
    <dgm:cxn modelId="{B91E0C4A-22B1-44CC-A4C9-D5DE368D2899}" srcId="{CA7C56E9-1B15-4E3D-B362-43945C4EF934}" destId="{105C249B-6BBF-4DC1-90A5-B48C50A3F41D}" srcOrd="0" destOrd="0" parTransId="{9BBF976E-F39F-475E-94B6-DBC22EAF6311}" sibTransId="{F386C42B-445E-466F-A449-DEFC464BDDFC}"/>
    <dgm:cxn modelId="{37DD384F-4889-4F66-8B16-CC7416D30602}" type="presOf" srcId="{B0887D59-0DE9-4BE8-AA6E-E4AFE1FBCDFB}" destId="{2EE9A493-9A79-43F7-87A7-84FEA768EC4D}" srcOrd="0" destOrd="0" presId="urn:microsoft.com/office/officeart/2005/8/layout/default"/>
    <dgm:cxn modelId="{C7ED7D75-24BB-42CD-AA30-E4E9D3310CC5}" srcId="{866B2223-ED52-4267-9ACA-3F86DA3ED8CE}" destId="{B60EA9C6-B3EE-4284-A545-D5133FBFA2B1}" srcOrd="0" destOrd="0" parTransId="{0E8D5C0E-774A-46D2-A36E-84D83C0CE630}" sibTransId="{83EA278B-947E-4EF5-B665-76B19D731E14}"/>
    <dgm:cxn modelId="{34260959-6B36-4AAA-9CD8-1E48CF24706C}" srcId="{979B90D8-66BB-4A3D-81CF-0E0CFE7E38E9}" destId="{F7B4E91E-AFEE-44BD-80BC-6D856736CCFA}" srcOrd="0" destOrd="0" parTransId="{3927D516-9824-4E88-912E-F98A0A776CE1}" sibTransId="{05E9E7AC-AE9A-4440-8B37-BF8DCFC057F3}"/>
    <dgm:cxn modelId="{91BAD55A-A6C3-420B-A220-E2F7D2E8F0DA}" srcId="{B0887D59-0DE9-4BE8-AA6E-E4AFE1FBCDFB}" destId="{B60B76D8-41FE-428C-B0DA-B1A6D66E949C}" srcOrd="0" destOrd="0" parTransId="{A93D5F44-7245-4F27-ABD4-04450FEF8B25}" sibTransId="{62860A36-482D-4E65-B94E-9709ABC08F88}"/>
    <dgm:cxn modelId="{97965286-409F-47F5-9027-4D2AA6E67886}" srcId="{52D2AF54-9133-4FFE-AB88-82A1ECCB8811}" destId="{866B2223-ED52-4267-9ACA-3F86DA3ED8CE}" srcOrd="4" destOrd="0" parTransId="{2930789A-5A9A-4D34-B5AD-9808C1CCC423}" sibTransId="{7CC6977F-4B2F-4DF2-B9DF-14AE24C359FE}"/>
    <dgm:cxn modelId="{A6C84199-7E56-4099-9DE4-6420AA0157B8}" type="presOf" srcId="{B60B76D8-41FE-428C-B0DA-B1A6D66E949C}" destId="{2EE9A493-9A79-43F7-87A7-84FEA768EC4D}" srcOrd="0" destOrd="1" presId="urn:microsoft.com/office/officeart/2005/8/layout/default"/>
    <dgm:cxn modelId="{BB1E4B9A-3A34-496F-BA1A-C209ADEB8881}" type="presOf" srcId="{979B90D8-66BB-4A3D-81CF-0E0CFE7E38E9}" destId="{8DCDC7F5-0E57-46EC-8664-FE02E8C4EF78}" srcOrd="0" destOrd="0" presId="urn:microsoft.com/office/officeart/2005/8/layout/default"/>
    <dgm:cxn modelId="{095F51AD-EB56-41DF-B38F-3B2AD8766014}" type="presOf" srcId="{F7B4E91E-AFEE-44BD-80BC-6D856736CCFA}" destId="{8DCDC7F5-0E57-46EC-8664-FE02E8C4EF78}" srcOrd="0" destOrd="1" presId="urn:microsoft.com/office/officeart/2005/8/layout/default"/>
    <dgm:cxn modelId="{C87FB9BF-4161-43C9-AF1D-F99106C42864}" type="presOf" srcId="{B60EA9C6-B3EE-4284-A545-D5133FBFA2B1}" destId="{3FF1E714-1FCA-480F-83B5-DC5B729C1490}" srcOrd="0" destOrd="1" presId="urn:microsoft.com/office/officeart/2005/8/layout/default"/>
    <dgm:cxn modelId="{92EC19CD-7047-4812-800B-7C3596A72A94}" type="presOf" srcId="{CA7C56E9-1B15-4E3D-B362-43945C4EF934}" destId="{9D8390FA-3FC0-43E7-8EE6-23C566CEE281}" srcOrd="0" destOrd="0" presId="urn:microsoft.com/office/officeart/2005/8/layout/default"/>
    <dgm:cxn modelId="{EE198CDC-8350-4A2F-A499-F777DAA502D9}" srcId="{52D2AF54-9133-4FFE-AB88-82A1ECCB8811}" destId="{979B90D8-66BB-4A3D-81CF-0E0CFE7E38E9}" srcOrd="2" destOrd="0" parTransId="{D69F3F4D-8688-4B10-85CB-7117CC607F2B}" sibTransId="{932016AC-1C61-407A-B65A-CB8319FB25BD}"/>
    <dgm:cxn modelId="{B9695AE2-98B6-4DAD-A4C4-C8E27DCEABFE}" type="presOf" srcId="{105C249B-6BBF-4DC1-90A5-B48C50A3F41D}" destId="{9D8390FA-3FC0-43E7-8EE6-23C566CEE281}" srcOrd="0" destOrd="1" presId="urn:microsoft.com/office/officeart/2005/8/layout/default"/>
    <dgm:cxn modelId="{2F3088E5-A4E1-4508-9A3B-73BC355DE036}" srcId="{B1A1DFF3-9581-4464-9641-97904161952B}" destId="{2C308D12-C12B-4C26-A26B-7B09CF39E2CB}" srcOrd="0" destOrd="0" parTransId="{A7AF7955-5898-4AC4-AE58-3EB99DA27E2D}" sibTransId="{CDA7BB9D-032A-4886-8742-106AD124D6A4}"/>
    <dgm:cxn modelId="{B0E223F7-C45C-4197-B3A4-91FBE087CB34}" type="presParOf" srcId="{BD6EC334-5E41-4E68-A1C3-6C7F255484AD}" destId="{2EE9A493-9A79-43F7-87A7-84FEA768EC4D}" srcOrd="0" destOrd="0" presId="urn:microsoft.com/office/officeart/2005/8/layout/default"/>
    <dgm:cxn modelId="{3EDB5FF2-099A-4CF2-8BF4-65B7B5A225EB}" type="presParOf" srcId="{BD6EC334-5E41-4E68-A1C3-6C7F255484AD}" destId="{19C8F4DD-E638-4D3B-810B-6B8DB59A26DC}" srcOrd="1" destOrd="0" presId="urn:microsoft.com/office/officeart/2005/8/layout/default"/>
    <dgm:cxn modelId="{860766F0-2E47-4CE4-9604-BB67D34D76A4}" type="presParOf" srcId="{BD6EC334-5E41-4E68-A1C3-6C7F255484AD}" destId="{FA5558A0-8E4E-45AE-A013-1B8B92AC9495}" srcOrd="2" destOrd="0" presId="urn:microsoft.com/office/officeart/2005/8/layout/default"/>
    <dgm:cxn modelId="{1FC04264-AF66-4DA3-A5B5-0749F945ED67}" type="presParOf" srcId="{BD6EC334-5E41-4E68-A1C3-6C7F255484AD}" destId="{EE378614-6A77-4E9D-A85E-01736C4BEA41}" srcOrd="3" destOrd="0" presId="urn:microsoft.com/office/officeart/2005/8/layout/default"/>
    <dgm:cxn modelId="{B7D1010B-D955-43C4-97A1-E0A0F8077C40}" type="presParOf" srcId="{BD6EC334-5E41-4E68-A1C3-6C7F255484AD}" destId="{8DCDC7F5-0E57-46EC-8664-FE02E8C4EF78}" srcOrd="4" destOrd="0" presId="urn:microsoft.com/office/officeart/2005/8/layout/default"/>
    <dgm:cxn modelId="{95A1AEA4-D510-436C-BED0-0D9B8BDDC2B1}" type="presParOf" srcId="{BD6EC334-5E41-4E68-A1C3-6C7F255484AD}" destId="{3FD9F4E8-47CA-4E63-8887-04A4BCEACB89}" srcOrd="5" destOrd="0" presId="urn:microsoft.com/office/officeart/2005/8/layout/default"/>
    <dgm:cxn modelId="{B8CD4B89-56DF-41BA-AA47-410D9541D8A7}" type="presParOf" srcId="{BD6EC334-5E41-4E68-A1C3-6C7F255484AD}" destId="{9D8390FA-3FC0-43E7-8EE6-23C566CEE281}" srcOrd="6" destOrd="0" presId="urn:microsoft.com/office/officeart/2005/8/layout/default"/>
    <dgm:cxn modelId="{6009B633-BA85-4AF0-B12A-D03BC9EE65FE}" type="presParOf" srcId="{BD6EC334-5E41-4E68-A1C3-6C7F255484AD}" destId="{B17F192F-A26B-46B0-99AC-D2C06E761BBD}" srcOrd="7" destOrd="0" presId="urn:microsoft.com/office/officeart/2005/8/layout/default"/>
    <dgm:cxn modelId="{ACE9F38E-BFD3-4CB4-94EA-ECEC2A3E97E2}" type="presParOf" srcId="{BD6EC334-5E41-4E68-A1C3-6C7F255484AD}" destId="{3FF1E714-1FCA-480F-83B5-DC5B729C1490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2D2AF54-9133-4FFE-AB88-82A1ECCB881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9752602D-045E-4670-B39C-700DF58140D7}">
      <dgm:prSet phldrT="[Texto]"/>
      <dgm:spPr/>
      <dgm:t>
        <a:bodyPr/>
        <a:lstStyle/>
        <a:p>
          <a:r>
            <a:rPr lang="es-CO" dirty="0"/>
            <a:t>SERVICIO INTERNET</a:t>
          </a:r>
        </a:p>
      </dgm:t>
    </dgm:pt>
    <dgm:pt modelId="{63D16F34-C735-49E0-B487-A60DC61F6E86}" type="parTrans" cxnId="{2A1D7489-57B5-4C67-9F00-4AA28B2EC12A}">
      <dgm:prSet/>
      <dgm:spPr/>
      <dgm:t>
        <a:bodyPr/>
        <a:lstStyle/>
        <a:p>
          <a:endParaRPr lang="es-CO" sz="1400"/>
        </a:p>
      </dgm:t>
    </dgm:pt>
    <dgm:pt modelId="{A5D6C577-A1B4-4D1E-8634-20F7C6E4B400}" type="sibTrans" cxnId="{2A1D7489-57B5-4C67-9F00-4AA28B2EC12A}">
      <dgm:prSet/>
      <dgm:spPr/>
      <dgm:t>
        <a:bodyPr/>
        <a:lstStyle/>
        <a:p>
          <a:endParaRPr lang="es-CO"/>
        </a:p>
      </dgm:t>
    </dgm:pt>
    <dgm:pt modelId="{6FE1255A-081E-47D0-9D54-E9B1FAC6B23B}">
      <dgm:prSet phldrT="[Texto]"/>
      <dgm:spPr/>
      <dgm:t>
        <a:bodyPr/>
        <a:lstStyle/>
        <a:p>
          <a:r>
            <a:rPr lang="es-CO" dirty="0"/>
            <a:t>1,543,031</a:t>
          </a:r>
        </a:p>
      </dgm:t>
    </dgm:pt>
    <dgm:pt modelId="{FAC769AE-99F3-4EE9-B383-C82967ADD3FC}" type="parTrans" cxnId="{186A0F25-999D-487C-98D4-8715C0F4AF0E}">
      <dgm:prSet/>
      <dgm:spPr/>
      <dgm:t>
        <a:bodyPr/>
        <a:lstStyle/>
        <a:p>
          <a:endParaRPr lang="es-CO" sz="1400"/>
        </a:p>
      </dgm:t>
    </dgm:pt>
    <dgm:pt modelId="{D59656FA-2D7D-455E-A65C-1BF4A920637B}" type="sibTrans" cxnId="{186A0F25-999D-487C-98D4-8715C0F4AF0E}">
      <dgm:prSet/>
      <dgm:spPr/>
      <dgm:t>
        <a:bodyPr/>
        <a:lstStyle/>
        <a:p>
          <a:endParaRPr lang="es-CO"/>
        </a:p>
      </dgm:t>
    </dgm:pt>
    <dgm:pt modelId="{B0887D59-0DE9-4BE8-AA6E-E4AFE1FBCDFB}">
      <dgm:prSet/>
      <dgm:spPr/>
      <dgm:t>
        <a:bodyPr/>
        <a:lstStyle/>
        <a:p>
          <a:r>
            <a:rPr lang="es-CO" dirty="0"/>
            <a:t>GASTOS BANCARIOS</a:t>
          </a:r>
        </a:p>
      </dgm:t>
    </dgm:pt>
    <dgm:pt modelId="{FDA51E7D-0F70-42A2-9D04-B3F6DB6A07B1}" type="parTrans" cxnId="{3C767745-8191-4CF7-8077-E379E6D9FEE4}">
      <dgm:prSet/>
      <dgm:spPr/>
      <dgm:t>
        <a:bodyPr/>
        <a:lstStyle/>
        <a:p>
          <a:endParaRPr lang="es-CO" sz="1400"/>
        </a:p>
      </dgm:t>
    </dgm:pt>
    <dgm:pt modelId="{FBE15284-3C22-4B1F-9716-42817926AEED}" type="sibTrans" cxnId="{3C767745-8191-4CF7-8077-E379E6D9FEE4}">
      <dgm:prSet/>
      <dgm:spPr/>
      <dgm:t>
        <a:bodyPr/>
        <a:lstStyle/>
        <a:p>
          <a:endParaRPr lang="es-CO"/>
        </a:p>
      </dgm:t>
    </dgm:pt>
    <dgm:pt modelId="{48E119DC-974D-4546-8ACB-5E24AC571D04}">
      <dgm:prSet/>
      <dgm:spPr/>
      <dgm:t>
        <a:bodyPr/>
        <a:lstStyle/>
        <a:p>
          <a:r>
            <a:rPr lang="es-CO" dirty="0"/>
            <a:t>10,698</a:t>
          </a:r>
        </a:p>
      </dgm:t>
    </dgm:pt>
    <dgm:pt modelId="{878BA1B2-ACE5-4EBC-9CA6-4FF5C9923E5A}" type="parTrans" cxnId="{B3D4BA72-0D5D-4611-85F4-477A4CA3B8AE}">
      <dgm:prSet/>
      <dgm:spPr/>
      <dgm:t>
        <a:bodyPr/>
        <a:lstStyle/>
        <a:p>
          <a:endParaRPr lang="es-CO" sz="1400"/>
        </a:p>
      </dgm:t>
    </dgm:pt>
    <dgm:pt modelId="{0B513429-4D21-4DA2-B043-906AC15B4A92}" type="sibTrans" cxnId="{B3D4BA72-0D5D-4611-85F4-477A4CA3B8AE}">
      <dgm:prSet/>
      <dgm:spPr/>
      <dgm:t>
        <a:bodyPr/>
        <a:lstStyle/>
        <a:p>
          <a:endParaRPr lang="es-CO"/>
        </a:p>
      </dgm:t>
    </dgm:pt>
    <dgm:pt modelId="{D2106EBB-543C-4F50-A780-F725BCAB3DDC}">
      <dgm:prSet/>
      <dgm:spPr/>
      <dgm:t>
        <a:bodyPr/>
        <a:lstStyle/>
        <a:p>
          <a:r>
            <a:rPr lang="es-CO" dirty="0"/>
            <a:t>HONORARIOS PROFESIONALES</a:t>
          </a:r>
        </a:p>
      </dgm:t>
    </dgm:pt>
    <dgm:pt modelId="{99914952-E046-4C66-ABFE-84A410C863C8}" type="parTrans" cxnId="{FD297316-A4FF-480A-B775-2DE86E47A055}">
      <dgm:prSet/>
      <dgm:spPr/>
      <dgm:t>
        <a:bodyPr/>
        <a:lstStyle/>
        <a:p>
          <a:endParaRPr lang="es-CO" sz="1400"/>
        </a:p>
      </dgm:t>
    </dgm:pt>
    <dgm:pt modelId="{E1866768-27C0-4AF8-9D05-91C012B7BD1E}" type="sibTrans" cxnId="{FD297316-A4FF-480A-B775-2DE86E47A055}">
      <dgm:prSet/>
      <dgm:spPr/>
      <dgm:t>
        <a:bodyPr/>
        <a:lstStyle/>
        <a:p>
          <a:endParaRPr lang="es-CO"/>
        </a:p>
      </dgm:t>
    </dgm:pt>
    <dgm:pt modelId="{2346F9D2-BBDF-4D99-8B3B-B957915E3400}">
      <dgm:prSet/>
      <dgm:spPr/>
      <dgm:t>
        <a:bodyPr/>
        <a:lstStyle/>
        <a:p>
          <a:r>
            <a:rPr lang="es-CO" dirty="0"/>
            <a:t>6,336,000</a:t>
          </a:r>
        </a:p>
      </dgm:t>
    </dgm:pt>
    <dgm:pt modelId="{0195BDD9-25EA-4E21-B00B-9FC6CAAC6922}" type="parTrans" cxnId="{89ACE62B-6F4C-4552-900A-548D9E2D2D71}">
      <dgm:prSet/>
      <dgm:spPr/>
      <dgm:t>
        <a:bodyPr/>
        <a:lstStyle/>
        <a:p>
          <a:endParaRPr lang="es-CO"/>
        </a:p>
      </dgm:t>
    </dgm:pt>
    <dgm:pt modelId="{1936F04D-49D1-405D-BE7A-D6E2FFDF4E0D}" type="sibTrans" cxnId="{89ACE62B-6F4C-4552-900A-548D9E2D2D71}">
      <dgm:prSet/>
      <dgm:spPr/>
      <dgm:t>
        <a:bodyPr/>
        <a:lstStyle/>
        <a:p>
          <a:endParaRPr lang="es-CO"/>
        </a:p>
      </dgm:t>
    </dgm:pt>
    <dgm:pt modelId="{F69D24CD-BCED-4F4B-9FB7-9BAAB2743E4B}">
      <dgm:prSet/>
      <dgm:spPr/>
      <dgm:t>
        <a:bodyPr/>
        <a:lstStyle/>
        <a:p>
          <a:r>
            <a:rPr lang="es-CO" dirty="0"/>
            <a:t>IMPRESOS Y PUBLICIONES</a:t>
          </a:r>
        </a:p>
      </dgm:t>
    </dgm:pt>
    <dgm:pt modelId="{5F3AEEDA-BEDC-46D6-BBF2-79C36AC05C6B}" type="parTrans" cxnId="{B2F684A4-8959-4214-84F4-5547C2B455AA}">
      <dgm:prSet/>
      <dgm:spPr/>
      <dgm:t>
        <a:bodyPr/>
        <a:lstStyle/>
        <a:p>
          <a:endParaRPr lang="es-CO"/>
        </a:p>
      </dgm:t>
    </dgm:pt>
    <dgm:pt modelId="{148D7F2B-402B-43E9-B1E1-3430C4634897}" type="sibTrans" cxnId="{B2F684A4-8959-4214-84F4-5547C2B455AA}">
      <dgm:prSet/>
      <dgm:spPr/>
      <dgm:t>
        <a:bodyPr/>
        <a:lstStyle/>
        <a:p>
          <a:endParaRPr lang="es-CO"/>
        </a:p>
      </dgm:t>
    </dgm:pt>
    <dgm:pt modelId="{671C0DEE-7422-41F9-9179-10B9757F95B8}">
      <dgm:prSet/>
      <dgm:spPr/>
      <dgm:t>
        <a:bodyPr/>
        <a:lstStyle/>
        <a:p>
          <a:r>
            <a:rPr lang="es-CO" dirty="0"/>
            <a:t>14,014,000</a:t>
          </a:r>
        </a:p>
      </dgm:t>
    </dgm:pt>
    <dgm:pt modelId="{CCB94D58-060B-4AE4-B2A8-628F583A9B24}" type="parTrans" cxnId="{41230B15-7CCC-4532-96C5-000AF2B493A1}">
      <dgm:prSet/>
      <dgm:spPr/>
      <dgm:t>
        <a:bodyPr/>
        <a:lstStyle/>
        <a:p>
          <a:endParaRPr lang="es-CO"/>
        </a:p>
      </dgm:t>
    </dgm:pt>
    <dgm:pt modelId="{BC8F57AB-2C3C-48DC-AAE3-809207850C23}" type="sibTrans" cxnId="{41230B15-7CCC-4532-96C5-000AF2B493A1}">
      <dgm:prSet/>
      <dgm:spPr/>
      <dgm:t>
        <a:bodyPr/>
        <a:lstStyle/>
        <a:p>
          <a:endParaRPr lang="es-CO"/>
        </a:p>
      </dgm:t>
    </dgm:pt>
    <dgm:pt modelId="{22618B19-9FA2-4353-887F-25D1B850812D}" type="pres">
      <dgm:prSet presAssocID="{52D2AF54-9133-4FFE-AB88-82A1ECCB8811}" presName="diagram" presStyleCnt="0">
        <dgm:presLayoutVars>
          <dgm:dir/>
          <dgm:resizeHandles val="exact"/>
        </dgm:presLayoutVars>
      </dgm:prSet>
      <dgm:spPr/>
    </dgm:pt>
    <dgm:pt modelId="{A34AFCE4-6468-42EF-B902-A4A5FBA0496C}" type="pres">
      <dgm:prSet presAssocID="{9752602D-045E-4670-B39C-700DF58140D7}" presName="node" presStyleLbl="node1" presStyleIdx="0" presStyleCnt="4">
        <dgm:presLayoutVars>
          <dgm:bulletEnabled val="1"/>
        </dgm:presLayoutVars>
      </dgm:prSet>
      <dgm:spPr/>
    </dgm:pt>
    <dgm:pt modelId="{0ED76893-5AD0-4C3A-A6BB-B2FA1782D2FB}" type="pres">
      <dgm:prSet presAssocID="{A5D6C577-A1B4-4D1E-8634-20F7C6E4B400}" presName="sibTrans" presStyleCnt="0"/>
      <dgm:spPr/>
    </dgm:pt>
    <dgm:pt modelId="{6F976FE0-4712-4765-B4F9-F2CD528A92A7}" type="pres">
      <dgm:prSet presAssocID="{D2106EBB-543C-4F50-A780-F725BCAB3DDC}" presName="node" presStyleLbl="node1" presStyleIdx="1" presStyleCnt="4">
        <dgm:presLayoutVars>
          <dgm:bulletEnabled val="1"/>
        </dgm:presLayoutVars>
      </dgm:prSet>
      <dgm:spPr/>
    </dgm:pt>
    <dgm:pt modelId="{22A4BA94-D82B-458E-A559-E7E06E1823C6}" type="pres">
      <dgm:prSet presAssocID="{E1866768-27C0-4AF8-9D05-91C012B7BD1E}" presName="sibTrans" presStyleCnt="0"/>
      <dgm:spPr/>
    </dgm:pt>
    <dgm:pt modelId="{E1C545B3-B065-4790-9D6B-8F40F64C9DCA}" type="pres">
      <dgm:prSet presAssocID="{B0887D59-0DE9-4BE8-AA6E-E4AFE1FBCDFB}" presName="node" presStyleLbl="node1" presStyleIdx="2" presStyleCnt="4">
        <dgm:presLayoutVars>
          <dgm:bulletEnabled val="1"/>
        </dgm:presLayoutVars>
      </dgm:prSet>
      <dgm:spPr/>
    </dgm:pt>
    <dgm:pt modelId="{8B76E18E-21BD-4BDB-96AB-6BE891ADDD17}" type="pres">
      <dgm:prSet presAssocID="{FBE15284-3C22-4B1F-9716-42817926AEED}" presName="sibTrans" presStyleCnt="0"/>
      <dgm:spPr/>
    </dgm:pt>
    <dgm:pt modelId="{3EA3D432-892B-4D11-9C8D-B26BEB2FBB93}" type="pres">
      <dgm:prSet presAssocID="{F69D24CD-BCED-4F4B-9FB7-9BAAB2743E4B}" presName="node" presStyleLbl="node1" presStyleIdx="3" presStyleCnt="4">
        <dgm:presLayoutVars>
          <dgm:bulletEnabled val="1"/>
        </dgm:presLayoutVars>
      </dgm:prSet>
      <dgm:spPr/>
    </dgm:pt>
  </dgm:ptLst>
  <dgm:cxnLst>
    <dgm:cxn modelId="{C24C4803-8D74-43AA-8928-A55640D4457C}" type="presOf" srcId="{B0887D59-0DE9-4BE8-AA6E-E4AFE1FBCDFB}" destId="{E1C545B3-B065-4790-9D6B-8F40F64C9DCA}" srcOrd="0" destOrd="0" presId="urn:microsoft.com/office/officeart/2005/8/layout/default"/>
    <dgm:cxn modelId="{41230B15-7CCC-4532-96C5-000AF2B493A1}" srcId="{F69D24CD-BCED-4F4B-9FB7-9BAAB2743E4B}" destId="{671C0DEE-7422-41F9-9179-10B9757F95B8}" srcOrd="0" destOrd="0" parTransId="{CCB94D58-060B-4AE4-B2A8-628F583A9B24}" sibTransId="{BC8F57AB-2C3C-48DC-AAE3-809207850C23}"/>
    <dgm:cxn modelId="{FD297316-A4FF-480A-B775-2DE86E47A055}" srcId="{52D2AF54-9133-4FFE-AB88-82A1ECCB8811}" destId="{D2106EBB-543C-4F50-A780-F725BCAB3DDC}" srcOrd="1" destOrd="0" parTransId="{99914952-E046-4C66-ABFE-84A410C863C8}" sibTransId="{E1866768-27C0-4AF8-9D05-91C012B7BD1E}"/>
    <dgm:cxn modelId="{186A0F25-999D-487C-98D4-8715C0F4AF0E}" srcId="{9752602D-045E-4670-B39C-700DF58140D7}" destId="{6FE1255A-081E-47D0-9D54-E9B1FAC6B23B}" srcOrd="0" destOrd="0" parTransId="{FAC769AE-99F3-4EE9-B383-C82967ADD3FC}" sibTransId="{D59656FA-2D7D-455E-A65C-1BF4A920637B}"/>
    <dgm:cxn modelId="{89ACE62B-6F4C-4552-900A-548D9E2D2D71}" srcId="{D2106EBB-543C-4F50-A780-F725BCAB3DDC}" destId="{2346F9D2-BBDF-4D99-8B3B-B957915E3400}" srcOrd="0" destOrd="0" parTransId="{0195BDD9-25EA-4E21-B00B-9FC6CAAC6922}" sibTransId="{1936F04D-49D1-405D-BE7A-D6E2FFDF4E0D}"/>
    <dgm:cxn modelId="{3C767745-8191-4CF7-8077-E379E6D9FEE4}" srcId="{52D2AF54-9133-4FFE-AB88-82A1ECCB8811}" destId="{B0887D59-0DE9-4BE8-AA6E-E4AFE1FBCDFB}" srcOrd="2" destOrd="0" parTransId="{FDA51E7D-0F70-42A2-9D04-B3F6DB6A07B1}" sibTransId="{FBE15284-3C22-4B1F-9716-42817926AEED}"/>
    <dgm:cxn modelId="{8DE9766C-047A-4633-A20D-8DB775F600BA}" type="presOf" srcId="{6FE1255A-081E-47D0-9D54-E9B1FAC6B23B}" destId="{A34AFCE4-6468-42EF-B902-A4A5FBA0496C}" srcOrd="0" destOrd="1" presId="urn:microsoft.com/office/officeart/2005/8/layout/default"/>
    <dgm:cxn modelId="{B3D4BA72-0D5D-4611-85F4-477A4CA3B8AE}" srcId="{B0887D59-0DE9-4BE8-AA6E-E4AFE1FBCDFB}" destId="{48E119DC-974D-4546-8ACB-5E24AC571D04}" srcOrd="0" destOrd="0" parTransId="{878BA1B2-ACE5-4EBC-9CA6-4FF5C9923E5A}" sibTransId="{0B513429-4D21-4DA2-B043-906AC15B4A92}"/>
    <dgm:cxn modelId="{202C4883-EDF1-4FD4-A26B-F28BCED18D48}" type="presOf" srcId="{48E119DC-974D-4546-8ACB-5E24AC571D04}" destId="{E1C545B3-B065-4790-9D6B-8F40F64C9DCA}" srcOrd="0" destOrd="1" presId="urn:microsoft.com/office/officeart/2005/8/layout/default"/>
    <dgm:cxn modelId="{2A1D7489-57B5-4C67-9F00-4AA28B2EC12A}" srcId="{52D2AF54-9133-4FFE-AB88-82A1ECCB8811}" destId="{9752602D-045E-4670-B39C-700DF58140D7}" srcOrd="0" destOrd="0" parTransId="{63D16F34-C735-49E0-B487-A60DC61F6E86}" sibTransId="{A5D6C577-A1B4-4D1E-8634-20F7C6E4B400}"/>
    <dgm:cxn modelId="{B2F684A4-8959-4214-84F4-5547C2B455AA}" srcId="{52D2AF54-9133-4FFE-AB88-82A1ECCB8811}" destId="{F69D24CD-BCED-4F4B-9FB7-9BAAB2743E4B}" srcOrd="3" destOrd="0" parTransId="{5F3AEEDA-BEDC-46D6-BBF2-79C36AC05C6B}" sibTransId="{148D7F2B-402B-43E9-B1E1-3430C4634897}"/>
    <dgm:cxn modelId="{76486BB3-588B-4234-A9D9-ADBEAC75BEA8}" type="presOf" srcId="{F69D24CD-BCED-4F4B-9FB7-9BAAB2743E4B}" destId="{3EA3D432-892B-4D11-9C8D-B26BEB2FBB93}" srcOrd="0" destOrd="0" presId="urn:microsoft.com/office/officeart/2005/8/layout/default"/>
    <dgm:cxn modelId="{70E254C2-FBE0-4D0A-BB4E-1697BD10D236}" type="presOf" srcId="{D2106EBB-543C-4F50-A780-F725BCAB3DDC}" destId="{6F976FE0-4712-4765-B4F9-F2CD528A92A7}" srcOrd="0" destOrd="0" presId="urn:microsoft.com/office/officeart/2005/8/layout/default"/>
    <dgm:cxn modelId="{6AC3E2D2-A7AC-4F9C-99F5-87CD2166ABC4}" type="presOf" srcId="{671C0DEE-7422-41F9-9179-10B9757F95B8}" destId="{3EA3D432-892B-4D11-9C8D-B26BEB2FBB93}" srcOrd="0" destOrd="1" presId="urn:microsoft.com/office/officeart/2005/8/layout/default"/>
    <dgm:cxn modelId="{F207B7E4-B309-4F90-89AF-6D04D6854A76}" type="presOf" srcId="{52D2AF54-9133-4FFE-AB88-82A1ECCB8811}" destId="{22618B19-9FA2-4353-887F-25D1B850812D}" srcOrd="0" destOrd="0" presId="urn:microsoft.com/office/officeart/2005/8/layout/default"/>
    <dgm:cxn modelId="{F4E10EE6-054B-485E-8240-D2BCD3E7E177}" type="presOf" srcId="{2346F9D2-BBDF-4D99-8B3B-B957915E3400}" destId="{6F976FE0-4712-4765-B4F9-F2CD528A92A7}" srcOrd="0" destOrd="1" presId="urn:microsoft.com/office/officeart/2005/8/layout/default"/>
    <dgm:cxn modelId="{B36E80F5-783C-4C6A-A41C-8FB7C1942E46}" type="presOf" srcId="{9752602D-045E-4670-B39C-700DF58140D7}" destId="{A34AFCE4-6468-42EF-B902-A4A5FBA0496C}" srcOrd="0" destOrd="0" presId="urn:microsoft.com/office/officeart/2005/8/layout/default"/>
    <dgm:cxn modelId="{F41F15CB-3732-42EF-B82D-B2D711E875F6}" type="presParOf" srcId="{22618B19-9FA2-4353-887F-25D1B850812D}" destId="{A34AFCE4-6468-42EF-B902-A4A5FBA0496C}" srcOrd="0" destOrd="0" presId="urn:microsoft.com/office/officeart/2005/8/layout/default"/>
    <dgm:cxn modelId="{5AC08A23-828F-4D29-8742-8FA170ADF6F1}" type="presParOf" srcId="{22618B19-9FA2-4353-887F-25D1B850812D}" destId="{0ED76893-5AD0-4C3A-A6BB-B2FA1782D2FB}" srcOrd="1" destOrd="0" presId="urn:microsoft.com/office/officeart/2005/8/layout/default"/>
    <dgm:cxn modelId="{02D33819-1078-42A3-9148-01FAC86AC9AA}" type="presParOf" srcId="{22618B19-9FA2-4353-887F-25D1B850812D}" destId="{6F976FE0-4712-4765-B4F9-F2CD528A92A7}" srcOrd="2" destOrd="0" presId="urn:microsoft.com/office/officeart/2005/8/layout/default"/>
    <dgm:cxn modelId="{774F39CD-27C3-4B08-A430-0462F2A46974}" type="presParOf" srcId="{22618B19-9FA2-4353-887F-25D1B850812D}" destId="{22A4BA94-D82B-458E-A559-E7E06E1823C6}" srcOrd="3" destOrd="0" presId="urn:microsoft.com/office/officeart/2005/8/layout/default"/>
    <dgm:cxn modelId="{8B292374-5322-43E7-8EEE-8247AAA9632A}" type="presParOf" srcId="{22618B19-9FA2-4353-887F-25D1B850812D}" destId="{E1C545B3-B065-4790-9D6B-8F40F64C9DCA}" srcOrd="4" destOrd="0" presId="urn:microsoft.com/office/officeart/2005/8/layout/default"/>
    <dgm:cxn modelId="{CA10A4E8-E78A-452A-8031-C5D51B15A11E}" type="presParOf" srcId="{22618B19-9FA2-4353-887F-25D1B850812D}" destId="{8B76E18E-21BD-4BDB-96AB-6BE891ADDD17}" srcOrd="5" destOrd="0" presId="urn:microsoft.com/office/officeart/2005/8/layout/default"/>
    <dgm:cxn modelId="{4E65AB8E-78D8-4760-AFE4-0550207B2E12}" type="presParOf" srcId="{22618B19-9FA2-4353-887F-25D1B850812D}" destId="{3EA3D432-892B-4D11-9C8D-B26BEB2FBB9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632233A-FABE-46FD-8238-583BCD436208}" type="doc">
      <dgm:prSet loTypeId="urn:microsoft.com/office/officeart/2005/8/layout/vList3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788E741C-083E-4B03-AB35-DB1B41F42ADD}">
      <dgm:prSet phldrT="[Texto]"/>
      <dgm:spPr/>
      <dgm:t>
        <a:bodyPr/>
        <a:lstStyle/>
        <a:p>
          <a:r>
            <a:rPr lang="es-CO" dirty="0"/>
            <a:t>RECURSOS PROPIOS</a:t>
          </a:r>
        </a:p>
        <a:p>
          <a:r>
            <a:rPr lang="es-CO" dirty="0"/>
            <a:t>981,884</a:t>
          </a:r>
        </a:p>
      </dgm:t>
    </dgm:pt>
    <dgm:pt modelId="{8B910C47-33EF-4A3E-AB1D-FADBF0DD05FF}" type="parTrans" cxnId="{B6FED189-643F-4A48-B646-C0B851CD7343}">
      <dgm:prSet/>
      <dgm:spPr/>
      <dgm:t>
        <a:bodyPr/>
        <a:lstStyle/>
        <a:p>
          <a:endParaRPr lang="es-CO"/>
        </a:p>
      </dgm:t>
    </dgm:pt>
    <dgm:pt modelId="{32F0EE0F-63C0-4C02-9805-B5931F77F206}" type="sibTrans" cxnId="{B6FED189-643F-4A48-B646-C0B851CD7343}">
      <dgm:prSet/>
      <dgm:spPr/>
      <dgm:t>
        <a:bodyPr/>
        <a:lstStyle/>
        <a:p>
          <a:endParaRPr lang="es-CO"/>
        </a:p>
      </dgm:t>
    </dgm:pt>
    <dgm:pt modelId="{E80897D7-4408-4A21-9068-4F82B117253A}">
      <dgm:prSet phldrT="[Texto]"/>
      <dgm:spPr/>
      <dgm:t>
        <a:bodyPr/>
        <a:lstStyle/>
        <a:p>
          <a:r>
            <a:rPr lang="es-CO" dirty="0"/>
            <a:t>PAGADORA</a:t>
          </a:r>
        </a:p>
        <a:p>
          <a:r>
            <a:rPr lang="es-CO" dirty="0"/>
            <a:t>1,736,549</a:t>
          </a:r>
        </a:p>
      </dgm:t>
    </dgm:pt>
    <dgm:pt modelId="{8ED08300-70C7-4852-8B2F-1573A2830F72}" type="parTrans" cxnId="{32D7FE13-EF45-4B5F-A2D3-D447B1C03371}">
      <dgm:prSet/>
      <dgm:spPr/>
      <dgm:t>
        <a:bodyPr/>
        <a:lstStyle/>
        <a:p>
          <a:endParaRPr lang="es-CO"/>
        </a:p>
      </dgm:t>
    </dgm:pt>
    <dgm:pt modelId="{5F454EF0-E44D-485D-AC5A-DCFA980339FE}" type="sibTrans" cxnId="{32D7FE13-EF45-4B5F-A2D3-D447B1C03371}">
      <dgm:prSet/>
      <dgm:spPr/>
      <dgm:t>
        <a:bodyPr/>
        <a:lstStyle/>
        <a:p>
          <a:endParaRPr lang="es-CO"/>
        </a:p>
      </dgm:t>
    </dgm:pt>
    <dgm:pt modelId="{0C2D4B18-1038-4CC2-A683-D74E6C7AF24D}">
      <dgm:prSet phldrT="[Texto]"/>
      <dgm:spPr/>
      <dgm:t>
        <a:bodyPr/>
        <a:lstStyle/>
        <a:p>
          <a:r>
            <a:rPr lang="es-CO" dirty="0"/>
            <a:t>GRATUIDAD</a:t>
          </a:r>
        </a:p>
        <a:p>
          <a:r>
            <a:rPr lang="es-CO" dirty="0"/>
            <a:t>178,569,251</a:t>
          </a:r>
        </a:p>
      </dgm:t>
    </dgm:pt>
    <dgm:pt modelId="{AE28ABF7-6790-4864-AEBC-2FB98E4638FC}" type="sibTrans" cxnId="{F7ECFB9A-A248-4C70-9ED5-66B02E71F0C3}">
      <dgm:prSet/>
      <dgm:spPr/>
      <dgm:t>
        <a:bodyPr/>
        <a:lstStyle/>
        <a:p>
          <a:endParaRPr lang="es-CO"/>
        </a:p>
      </dgm:t>
    </dgm:pt>
    <dgm:pt modelId="{FF996E4B-9A0D-4360-9DD1-54D76F267EE8}" type="parTrans" cxnId="{F7ECFB9A-A248-4C70-9ED5-66B02E71F0C3}">
      <dgm:prSet/>
      <dgm:spPr/>
      <dgm:t>
        <a:bodyPr/>
        <a:lstStyle/>
        <a:p>
          <a:endParaRPr lang="es-CO"/>
        </a:p>
      </dgm:t>
    </dgm:pt>
    <dgm:pt modelId="{13B543B7-7C1B-47A9-AA84-D3586736EFDA}" type="pres">
      <dgm:prSet presAssocID="{6632233A-FABE-46FD-8238-583BCD436208}" presName="linearFlow" presStyleCnt="0">
        <dgm:presLayoutVars>
          <dgm:dir/>
          <dgm:resizeHandles val="exact"/>
        </dgm:presLayoutVars>
      </dgm:prSet>
      <dgm:spPr/>
    </dgm:pt>
    <dgm:pt modelId="{800B64D2-FF86-4E73-B55E-EF5063990EAE}" type="pres">
      <dgm:prSet presAssocID="{0C2D4B18-1038-4CC2-A683-D74E6C7AF24D}" presName="composite" presStyleCnt="0"/>
      <dgm:spPr/>
    </dgm:pt>
    <dgm:pt modelId="{14E2D3C9-3074-4521-9923-1C8D3E5E7961}" type="pres">
      <dgm:prSet presAssocID="{0C2D4B18-1038-4CC2-A683-D74E6C7AF24D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edas contorno"/>
        </a:ext>
      </dgm:extLst>
    </dgm:pt>
    <dgm:pt modelId="{73A3B641-C421-4768-AA14-77D1E37B578D}" type="pres">
      <dgm:prSet presAssocID="{0C2D4B18-1038-4CC2-A683-D74E6C7AF24D}" presName="txShp" presStyleLbl="node1" presStyleIdx="0" presStyleCnt="3">
        <dgm:presLayoutVars>
          <dgm:bulletEnabled val="1"/>
        </dgm:presLayoutVars>
      </dgm:prSet>
      <dgm:spPr/>
    </dgm:pt>
    <dgm:pt modelId="{0F77B2FB-542E-4F8C-BCA8-9ECA4B8D5966}" type="pres">
      <dgm:prSet presAssocID="{AE28ABF7-6790-4864-AEBC-2FB98E4638FC}" presName="spacing" presStyleCnt="0"/>
      <dgm:spPr/>
    </dgm:pt>
    <dgm:pt modelId="{7A8BE4DF-0437-4176-A790-4F1BD1DB6F22}" type="pres">
      <dgm:prSet presAssocID="{788E741C-083E-4B03-AB35-DB1B41F42ADD}" presName="composite" presStyleCnt="0"/>
      <dgm:spPr/>
    </dgm:pt>
    <dgm:pt modelId="{A09279D8-4020-478A-9F7C-51642CCDC64D}" type="pres">
      <dgm:prSet presAssocID="{788E741C-083E-4B03-AB35-DB1B41F42ADD}" presName="imgShp" presStyleLbl="fgImgPlace1" presStyleIdx="1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edas contorno"/>
        </a:ext>
      </dgm:extLst>
    </dgm:pt>
    <dgm:pt modelId="{3F539096-A9A4-4681-BF73-55FDBCFBEA1D}" type="pres">
      <dgm:prSet presAssocID="{788E741C-083E-4B03-AB35-DB1B41F42ADD}" presName="txShp" presStyleLbl="node1" presStyleIdx="1" presStyleCnt="3">
        <dgm:presLayoutVars>
          <dgm:bulletEnabled val="1"/>
        </dgm:presLayoutVars>
      </dgm:prSet>
      <dgm:spPr/>
    </dgm:pt>
    <dgm:pt modelId="{AFAA105E-C49B-4A06-83F8-63630AF42F4F}" type="pres">
      <dgm:prSet presAssocID="{32F0EE0F-63C0-4C02-9805-B5931F77F206}" presName="spacing" presStyleCnt="0"/>
      <dgm:spPr/>
    </dgm:pt>
    <dgm:pt modelId="{C09D3C3C-9484-42CF-BBE6-748C1E3CB10D}" type="pres">
      <dgm:prSet presAssocID="{E80897D7-4408-4A21-9068-4F82B117253A}" presName="composite" presStyleCnt="0"/>
      <dgm:spPr/>
    </dgm:pt>
    <dgm:pt modelId="{5A2C25B4-90AC-4333-AFDC-632E493D4B4B}" type="pres">
      <dgm:prSet presAssocID="{E80897D7-4408-4A21-9068-4F82B117253A}" presName="imgShp" presStyleLbl="fgImgPlace1" presStyleIdx="2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edas contorno"/>
        </a:ext>
      </dgm:extLst>
    </dgm:pt>
    <dgm:pt modelId="{0B35485E-A67A-4C05-BCC4-78954909554A}" type="pres">
      <dgm:prSet presAssocID="{E80897D7-4408-4A21-9068-4F82B117253A}" presName="txShp" presStyleLbl="node1" presStyleIdx="2" presStyleCnt="3">
        <dgm:presLayoutVars>
          <dgm:bulletEnabled val="1"/>
        </dgm:presLayoutVars>
      </dgm:prSet>
      <dgm:spPr/>
    </dgm:pt>
  </dgm:ptLst>
  <dgm:cxnLst>
    <dgm:cxn modelId="{32D7FE13-EF45-4B5F-A2D3-D447B1C03371}" srcId="{6632233A-FABE-46FD-8238-583BCD436208}" destId="{E80897D7-4408-4A21-9068-4F82B117253A}" srcOrd="2" destOrd="0" parTransId="{8ED08300-70C7-4852-8B2F-1573A2830F72}" sibTransId="{5F454EF0-E44D-485D-AC5A-DCFA980339FE}"/>
    <dgm:cxn modelId="{12845214-3652-457A-8C30-909A792E05B6}" type="presOf" srcId="{E80897D7-4408-4A21-9068-4F82B117253A}" destId="{0B35485E-A67A-4C05-BCC4-78954909554A}" srcOrd="0" destOrd="0" presId="urn:microsoft.com/office/officeart/2005/8/layout/vList3"/>
    <dgm:cxn modelId="{B8181667-4E79-42F9-AB00-5B4B05DA9E23}" type="presOf" srcId="{6632233A-FABE-46FD-8238-583BCD436208}" destId="{13B543B7-7C1B-47A9-AA84-D3586736EFDA}" srcOrd="0" destOrd="0" presId="urn:microsoft.com/office/officeart/2005/8/layout/vList3"/>
    <dgm:cxn modelId="{FA939B58-B7DC-49DA-AA6E-875A7F543AD8}" type="presOf" srcId="{0C2D4B18-1038-4CC2-A683-D74E6C7AF24D}" destId="{73A3B641-C421-4768-AA14-77D1E37B578D}" srcOrd="0" destOrd="0" presId="urn:microsoft.com/office/officeart/2005/8/layout/vList3"/>
    <dgm:cxn modelId="{B6FED189-643F-4A48-B646-C0B851CD7343}" srcId="{6632233A-FABE-46FD-8238-583BCD436208}" destId="{788E741C-083E-4B03-AB35-DB1B41F42ADD}" srcOrd="1" destOrd="0" parTransId="{8B910C47-33EF-4A3E-AB1D-FADBF0DD05FF}" sibTransId="{32F0EE0F-63C0-4C02-9805-B5931F77F206}"/>
    <dgm:cxn modelId="{F7ECFB9A-A248-4C70-9ED5-66B02E71F0C3}" srcId="{6632233A-FABE-46FD-8238-583BCD436208}" destId="{0C2D4B18-1038-4CC2-A683-D74E6C7AF24D}" srcOrd="0" destOrd="0" parTransId="{FF996E4B-9A0D-4360-9DD1-54D76F267EE8}" sibTransId="{AE28ABF7-6790-4864-AEBC-2FB98E4638FC}"/>
    <dgm:cxn modelId="{AD1EA7F0-B71F-456A-81FA-4E8454F22155}" type="presOf" srcId="{788E741C-083E-4B03-AB35-DB1B41F42ADD}" destId="{3F539096-A9A4-4681-BF73-55FDBCFBEA1D}" srcOrd="0" destOrd="0" presId="urn:microsoft.com/office/officeart/2005/8/layout/vList3"/>
    <dgm:cxn modelId="{266D9A9F-8857-4646-B261-A62BE29765BB}" type="presParOf" srcId="{13B543B7-7C1B-47A9-AA84-D3586736EFDA}" destId="{800B64D2-FF86-4E73-B55E-EF5063990EAE}" srcOrd="0" destOrd="0" presId="urn:microsoft.com/office/officeart/2005/8/layout/vList3"/>
    <dgm:cxn modelId="{B503D842-AB06-4E45-88D6-E7B3154ABDE9}" type="presParOf" srcId="{800B64D2-FF86-4E73-B55E-EF5063990EAE}" destId="{14E2D3C9-3074-4521-9923-1C8D3E5E7961}" srcOrd="0" destOrd="0" presId="urn:microsoft.com/office/officeart/2005/8/layout/vList3"/>
    <dgm:cxn modelId="{B6D6E7B3-338E-4FFE-8565-24DB459505DE}" type="presParOf" srcId="{800B64D2-FF86-4E73-B55E-EF5063990EAE}" destId="{73A3B641-C421-4768-AA14-77D1E37B578D}" srcOrd="1" destOrd="0" presId="urn:microsoft.com/office/officeart/2005/8/layout/vList3"/>
    <dgm:cxn modelId="{662D39D7-36B7-4CBD-BA1B-A291FACEEBD6}" type="presParOf" srcId="{13B543B7-7C1B-47A9-AA84-D3586736EFDA}" destId="{0F77B2FB-542E-4F8C-BCA8-9ECA4B8D5966}" srcOrd="1" destOrd="0" presId="urn:microsoft.com/office/officeart/2005/8/layout/vList3"/>
    <dgm:cxn modelId="{97E3952A-B743-4E28-83EE-905ED9593864}" type="presParOf" srcId="{13B543B7-7C1B-47A9-AA84-D3586736EFDA}" destId="{7A8BE4DF-0437-4176-A790-4F1BD1DB6F22}" srcOrd="2" destOrd="0" presId="urn:microsoft.com/office/officeart/2005/8/layout/vList3"/>
    <dgm:cxn modelId="{72E1368D-B693-4F40-AB12-0FD0012F3A7F}" type="presParOf" srcId="{7A8BE4DF-0437-4176-A790-4F1BD1DB6F22}" destId="{A09279D8-4020-478A-9F7C-51642CCDC64D}" srcOrd="0" destOrd="0" presId="urn:microsoft.com/office/officeart/2005/8/layout/vList3"/>
    <dgm:cxn modelId="{DCA85F53-546B-4EAC-BF8C-4C10FC452CF2}" type="presParOf" srcId="{7A8BE4DF-0437-4176-A790-4F1BD1DB6F22}" destId="{3F539096-A9A4-4681-BF73-55FDBCFBEA1D}" srcOrd="1" destOrd="0" presId="urn:microsoft.com/office/officeart/2005/8/layout/vList3"/>
    <dgm:cxn modelId="{C7FEC4C3-9857-4B58-B4C8-BAC524484F89}" type="presParOf" srcId="{13B543B7-7C1B-47A9-AA84-D3586736EFDA}" destId="{AFAA105E-C49B-4A06-83F8-63630AF42F4F}" srcOrd="3" destOrd="0" presId="urn:microsoft.com/office/officeart/2005/8/layout/vList3"/>
    <dgm:cxn modelId="{7DDFBAAB-3324-4280-BAF1-4C80BD717E7F}" type="presParOf" srcId="{13B543B7-7C1B-47A9-AA84-D3586736EFDA}" destId="{C09D3C3C-9484-42CF-BBE6-748C1E3CB10D}" srcOrd="4" destOrd="0" presId="urn:microsoft.com/office/officeart/2005/8/layout/vList3"/>
    <dgm:cxn modelId="{7F3A7C04-0C1B-4B47-AD71-CAB051ABC810}" type="presParOf" srcId="{C09D3C3C-9484-42CF-BBE6-748C1E3CB10D}" destId="{5A2C25B4-90AC-4333-AFDC-632E493D4B4B}" srcOrd="0" destOrd="0" presId="urn:microsoft.com/office/officeart/2005/8/layout/vList3"/>
    <dgm:cxn modelId="{D92AACDB-6249-417F-AEDF-1A728074F9AC}" type="presParOf" srcId="{C09D3C3C-9484-42CF-BBE6-748C1E3CB10D}" destId="{0B35485E-A67A-4C05-BCC4-78954909554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8950AD-DAE0-4330-9586-F725BCFCC28E}">
      <dsp:nvSpPr>
        <dsp:cNvPr id="0" name=""/>
        <dsp:cNvSpPr/>
      </dsp:nvSpPr>
      <dsp:spPr>
        <a:xfrm>
          <a:off x="0" y="283837"/>
          <a:ext cx="5461576" cy="3767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300" kern="1200" dirty="0"/>
            <a:t>VALOR INICIAL</a:t>
          </a:r>
        </a:p>
      </dsp:txBody>
      <dsp:txXfrm>
        <a:off x="11035" y="294872"/>
        <a:ext cx="5439506" cy="354686"/>
      </dsp:txXfrm>
    </dsp:sp>
    <dsp:sp modelId="{037CA8F1-9F8F-4269-8D73-0BF5FD9AC2F7}">
      <dsp:nvSpPr>
        <dsp:cNvPr id="0" name=""/>
        <dsp:cNvSpPr/>
      </dsp:nvSpPr>
      <dsp:spPr>
        <a:xfrm>
          <a:off x="58253" y="737093"/>
          <a:ext cx="585472" cy="477410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2D14B9-B3A9-4A22-BFE2-39BA657BDC46}">
      <dsp:nvSpPr>
        <dsp:cNvPr id="0" name=""/>
        <dsp:cNvSpPr/>
      </dsp:nvSpPr>
      <dsp:spPr>
        <a:xfrm>
          <a:off x="782837" y="728409"/>
          <a:ext cx="4620485" cy="494779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 dirty="0"/>
            <a:t>173,677,000</a:t>
          </a:r>
        </a:p>
      </dsp:txBody>
      <dsp:txXfrm>
        <a:off x="806994" y="752566"/>
        <a:ext cx="4572171" cy="4464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8950AD-DAE0-4330-9586-F725BCFCC28E}">
      <dsp:nvSpPr>
        <dsp:cNvPr id="0" name=""/>
        <dsp:cNvSpPr/>
      </dsp:nvSpPr>
      <dsp:spPr>
        <a:xfrm>
          <a:off x="0" y="283837"/>
          <a:ext cx="5461576" cy="37675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300" kern="1200" dirty="0"/>
            <a:t>VALOR FINAL</a:t>
          </a:r>
        </a:p>
      </dsp:txBody>
      <dsp:txXfrm>
        <a:off x="11035" y="294872"/>
        <a:ext cx="5439506" cy="354686"/>
      </dsp:txXfrm>
    </dsp:sp>
    <dsp:sp modelId="{037CA8F1-9F8F-4269-8D73-0BF5FD9AC2F7}">
      <dsp:nvSpPr>
        <dsp:cNvPr id="0" name=""/>
        <dsp:cNvSpPr/>
      </dsp:nvSpPr>
      <dsp:spPr>
        <a:xfrm>
          <a:off x="58253" y="737093"/>
          <a:ext cx="585472" cy="477410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2D14B9-B3A9-4A22-BFE2-39BA657BDC46}">
      <dsp:nvSpPr>
        <dsp:cNvPr id="0" name=""/>
        <dsp:cNvSpPr/>
      </dsp:nvSpPr>
      <dsp:spPr>
        <a:xfrm>
          <a:off x="782837" y="728409"/>
          <a:ext cx="4620485" cy="494779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200" kern="1200" dirty="0"/>
            <a:t>223,630,756</a:t>
          </a:r>
        </a:p>
      </dsp:txBody>
      <dsp:txXfrm>
        <a:off x="806994" y="752566"/>
        <a:ext cx="4572171" cy="44646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FE7833-A9BD-4CA1-AA04-D0979F0FDFDE}">
      <dsp:nvSpPr>
        <dsp:cNvPr id="0" name=""/>
        <dsp:cNvSpPr/>
      </dsp:nvSpPr>
      <dsp:spPr>
        <a:xfrm>
          <a:off x="1355957" y="246278"/>
          <a:ext cx="3182671" cy="3182671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700" kern="1200" dirty="0">
              <a:solidFill>
                <a:srgbClr val="002060"/>
              </a:solidFill>
            </a:rPr>
            <a:t>TRASLADOS 28,403,000</a:t>
          </a:r>
        </a:p>
      </dsp:txBody>
      <dsp:txXfrm>
        <a:off x="3033301" y="920701"/>
        <a:ext cx="1136668" cy="947223"/>
      </dsp:txXfrm>
    </dsp:sp>
    <dsp:sp modelId="{DE8BB4EB-DE56-4378-B9D3-780B0A154012}">
      <dsp:nvSpPr>
        <dsp:cNvPr id="0" name=""/>
        <dsp:cNvSpPr/>
      </dsp:nvSpPr>
      <dsp:spPr>
        <a:xfrm>
          <a:off x="1290410" y="359945"/>
          <a:ext cx="3182671" cy="3182671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700" kern="1200" dirty="0">
              <a:solidFill>
                <a:srgbClr val="FF0000"/>
              </a:solidFill>
            </a:rPr>
            <a:t>DISMINUCIÓN TOTAL $0</a:t>
          </a:r>
        </a:p>
      </dsp:txBody>
      <dsp:txXfrm>
        <a:off x="2048189" y="2424892"/>
        <a:ext cx="1705002" cy="833556"/>
      </dsp:txXfrm>
    </dsp:sp>
    <dsp:sp modelId="{DE394006-CD44-498C-9AD6-BA5EAA62D87A}">
      <dsp:nvSpPr>
        <dsp:cNvPr id="0" name=""/>
        <dsp:cNvSpPr/>
      </dsp:nvSpPr>
      <dsp:spPr>
        <a:xfrm>
          <a:off x="1224862" y="246278"/>
          <a:ext cx="3182671" cy="3182671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700" kern="1200" dirty="0"/>
            <a:t>ADICIONES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1700" kern="1200" dirty="0"/>
            <a:t>49,953,756</a:t>
          </a:r>
        </a:p>
      </dsp:txBody>
      <dsp:txXfrm>
        <a:off x="1593521" y="920701"/>
        <a:ext cx="1136668" cy="947223"/>
      </dsp:txXfrm>
    </dsp:sp>
    <dsp:sp modelId="{787619B8-095D-42D7-87FA-8EDCD6F311D4}">
      <dsp:nvSpPr>
        <dsp:cNvPr id="0" name=""/>
        <dsp:cNvSpPr/>
      </dsp:nvSpPr>
      <dsp:spPr>
        <a:xfrm>
          <a:off x="1159198" y="49255"/>
          <a:ext cx="3576716" cy="3576716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D2B7B0-08D6-4357-A6BE-A963144893B4}">
      <dsp:nvSpPr>
        <dsp:cNvPr id="0" name=""/>
        <dsp:cNvSpPr/>
      </dsp:nvSpPr>
      <dsp:spPr>
        <a:xfrm>
          <a:off x="1093387" y="162721"/>
          <a:ext cx="3576716" cy="3576716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698D3B-732A-4830-A2CF-869687C3478E}">
      <dsp:nvSpPr>
        <dsp:cNvPr id="0" name=""/>
        <dsp:cNvSpPr/>
      </dsp:nvSpPr>
      <dsp:spPr>
        <a:xfrm>
          <a:off x="1027576" y="49255"/>
          <a:ext cx="3576716" cy="3576716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E9A493-9A79-43F7-87A7-84FEA768EC4D}">
      <dsp:nvSpPr>
        <dsp:cNvPr id="0" name=""/>
        <dsp:cNvSpPr/>
      </dsp:nvSpPr>
      <dsp:spPr>
        <a:xfrm>
          <a:off x="0" y="36934"/>
          <a:ext cx="3037581" cy="182254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500" kern="1200" dirty="0"/>
            <a:t>GRATUIDAD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700" kern="1200" dirty="0"/>
            <a:t>200,704,854</a:t>
          </a:r>
        </a:p>
      </dsp:txBody>
      <dsp:txXfrm>
        <a:off x="0" y="36934"/>
        <a:ext cx="3037581" cy="1822549"/>
      </dsp:txXfrm>
    </dsp:sp>
    <dsp:sp modelId="{FA5558A0-8E4E-45AE-A013-1B8B92AC9495}">
      <dsp:nvSpPr>
        <dsp:cNvPr id="0" name=""/>
        <dsp:cNvSpPr/>
      </dsp:nvSpPr>
      <dsp:spPr>
        <a:xfrm>
          <a:off x="3341340" y="36934"/>
          <a:ext cx="3037581" cy="1822549"/>
        </a:xfrm>
        <a:prstGeom prst="rect">
          <a:avLst/>
        </a:prstGeom>
        <a:solidFill>
          <a:schemeClr val="accent2">
            <a:hueOff val="-330843"/>
            <a:satOff val="373"/>
            <a:lumOff val="88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500" kern="1200" dirty="0"/>
            <a:t>RENDIMIENTOS FINANCIEROS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700" kern="1200" dirty="0"/>
            <a:t>217,364</a:t>
          </a:r>
        </a:p>
      </dsp:txBody>
      <dsp:txXfrm>
        <a:off x="3341340" y="36934"/>
        <a:ext cx="3037581" cy="1822549"/>
      </dsp:txXfrm>
    </dsp:sp>
    <dsp:sp modelId="{8DCDC7F5-0E57-46EC-8664-FE02E8C4EF78}">
      <dsp:nvSpPr>
        <dsp:cNvPr id="0" name=""/>
        <dsp:cNvSpPr/>
      </dsp:nvSpPr>
      <dsp:spPr>
        <a:xfrm>
          <a:off x="6682680" y="36934"/>
          <a:ext cx="3037581" cy="1822549"/>
        </a:xfrm>
        <a:prstGeom prst="rect">
          <a:avLst/>
        </a:prstGeom>
        <a:solidFill>
          <a:schemeClr val="accent2">
            <a:hueOff val="-661686"/>
            <a:satOff val="746"/>
            <a:lumOff val="176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500" kern="1200" dirty="0"/>
            <a:t>RECURSOS DEL BALANCE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700" kern="1200" dirty="0"/>
            <a:t>1,648,196</a:t>
          </a:r>
        </a:p>
      </dsp:txBody>
      <dsp:txXfrm>
        <a:off x="6682680" y="36934"/>
        <a:ext cx="3037581" cy="1822549"/>
      </dsp:txXfrm>
    </dsp:sp>
    <dsp:sp modelId="{9D8390FA-3FC0-43E7-8EE6-23C566CEE281}">
      <dsp:nvSpPr>
        <dsp:cNvPr id="0" name=""/>
        <dsp:cNvSpPr/>
      </dsp:nvSpPr>
      <dsp:spPr>
        <a:xfrm>
          <a:off x="1670670" y="2163241"/>
          <a:ext cx="3037581" cy="1822549"/>
        </a:xfrm>
        <a:prstGeom prst="rect">
          <a:avLst/>
        </a:prstGeom>
        <a:solidFill>
          <a:schemeClr val="accent2">
            <a:hueOff val="-992530"/>
            <a:satOff val="1119"/>
            <a:lumOff val="264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500" kern="1200" dirty="0"/>
            <a:t>TIENDA ESCOLAR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700" kern="1200" dirty="0"/>
            <a:t>86,000</a:t>
          </a:r>
        </a:p>
      </dsp:txBody>
      <dsp:txXfrm>
        <a:off x="1670670" y="2163241"/>
        <a:ext cx="3037581" cy="1822549"/>
      </dsp:txXfrm>
    </dsp:sp>
    <dsp:sp modelId="{3FF1E714-1FCA-480F-83B5-DC5B729C1490}">
      <dsp:nvSpPr>
        <dsp:cNvPr id="0" name=""/>
        <dsp:cNvSpPr/>
      </dsp:nvSpPr>
      <dsp:spPr>
        <a:xfrm>
          <a:off x="5012010" y="2163241"/>
          <a:ext cx="3037581" cy="1822549"/>
        </a:xfrm>
        <a:prstGeom prst="rect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500" kern="1200" dirty="0"/>
            <a:t>CERTIFICADOS EGRESADOS</a:t>
          </a: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700" kern="1200" dirty="0"/>
            <a:t>2,535,000</a:t>
          </a:r>
        </a:p>
      </dsp:txBody>
      <dsp:txXfrm>
        <a:off x="5012010" y="2163241"/>
        <a:ext cx="3037581" cy="182254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4AFCE4-6468-42EF-B902-A4A5FBA0496C}">
      <dsp:nvSpPr>
        <dsp:cNvPr id="0" name=""/>
        <dsp:cNvSpPr/>
      </dsp:nvSpPr>
      <dsp:spPr>
        <a:xfrm>
          <a:off x="1615851" y="2998"/>
          <a:ext cx="3089790" cy="185387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300" kern="1200" dirty="0"/>
            <a:t>SERVICIO INTERNET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600" kern="1200" dirty="0"/>
            <a:t>1,543,031</a:t>
          </a:r>
        </a:p>
      </dsp:txBody>
      <dsp:txXfrm>
        <a:off x="1615851" y="2998"/>
        <a:ext cx="3089790" cy="1853874"/>
      </dsp:txXfrm>
    </dsp:sp>
    <dsp:sp modelId="{6F976FE0-4712-4765-B4F9-F2CD528A92A7}">
      <dsp:nvSpPr>
        <dsp:cNvPr id="0" name=""/>
        <dsp:cNvSpPr/>
      </dsp:nvSpPr>
      <dsp:spPr>
        <a:xfrm>
          <a:off x="5014620" y="2998"/>
          <a:ext cx="3089790" cy="185387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300" kern="1200" dirty="0"/>
            <a:t>HONORARIOS PROFESIONALES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600" kern="1200" dirty="0"/>
            <a:t>6,336,000</a:t>
          </a:r>
        </a:p>
      </dsp:txBody>
      <dsp:txXfrm>
        <a:off x="5014620" y="2998"/>
        <a:ext cx="3089790" cy="1853874"/>
      </dsp:txXfrm>
    </dsp:sp>
    <dsp:sp modelId="{E1C545B3-B065-4790-9D6B-8F40F64C9DCA}">
      <dsp:nvSpPr>
        <dsp:cNvPr id="0" name=""/>
        <dsp:cNvSpPr/>
      </dsp:nvSpPr>
      <dsp:spPr>
        <a:xfrm>
          <a:off x="1615851" y="2165852"/>
          <a:ext cx="3089790" cy="185387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300" kern="1200" dirty="0"/>
            <a:t>GASTOS BANCARIOS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600" kern="1200" dirty="0"/>
            <a:t>10,698</a:t>
          </a:r>
        </a:p>
      </dsp:txBody>
      <dsp:txXfrm>
        <a:off x="1615851" y="2165852"/>
        <a:ext cx="3089790" cy="1853874"/>
      </dsp:txXfrm>
    </dsp:sp>
    <dsp:sp modelId="{3EA3D432-892B-4D11-9C8D-B26BEB2FBB93}">
      <dsp:nvSpPr>
        <dsp:cNvPr id="0" name=""/>
        <dsp:cNvSpPr/>
      </dsp:nvSpPr>
      <dsp:spPr>
        <a:xfrm>
          <a:off x="5014620" y="2165852"/>
          <a:ext cx="3089790" cy="185387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3300" kern="1200" dirty="0"/>
            <a:t>IMPRESOS Y PUBLICIONES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O" sz="2600" kern="1200" dirty="0"/>
            <a:t>14,014,000</a:t>
          </a:r>
        </a:p>
      </dsp:txBody>
      <dsp:txXfrm>
        <a:off x="5014620" y="2165852"/>
        <a:ext cx="3089790" cy="185387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A3B641-C421-4768-AA14-77D1E37B578D}">
      <dsp:nvSpPr>
        <dsp:cNvPr id="0" name=""/>
        <dsp:cNvSpPr/>
      </dsp:nvSpPr>
      <dsp:spPr>
        <a:xfrm rot="10800000">
          <a:off x="1721148" y="2144"/>
          <a:ext cx="5942432" cy="89748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5765" tIns="91440" rIns="170688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/>
            <a:t>GRATUIDAD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/>
            <a:t>178,569,251</a:t>
          </a:r>
        </a:p>
      </dsp:txBody>
      <dsp:txXfrm rot="10800000">
        <a:off x="1945518" y="2144"/>
        <a:ext cx="5718062" cy="897482"/>
      </dsp:txXfrm>
    </dsp:sp>
    <dsp:sp modelId="{14E2D3C9-3074-4521-9923-1C8D3E5E7961}">
      <dsp:nvSpPr>
        <dsp:cNvPr id="0" name=""/>
        <dsp:cNvSpPr/>
      </dsp:nvSpPr>
      <dsp:spPr>
        <a:xfrm>
          <a:off x="1272407" y="2144"/>
          <a:ext cx="897482" cy="89748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539096-A9A4-4681-BF73-55FDBCFBEA1D}">
      <dsp:nvSpPr>
        <dsp:cNvPr id="0" name=""/>
        <dsp:cNvSpPr/>
      </dsp:nvSpPr>
      <dsp:spPr>
        <a:xfrm rot="10800000">
          <a:off x="1721148" y="1137391"/>
          <a:ext cx="5942432" cy="89748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5765" tIns="91440" rIns="170688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/>
            <a:t>RECURSOS PROPIOS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/>
            <a:t>981,884</a:t>
          </a:r>
        </a:p>
      </dsp:txBody>
      <dsp:txXfrm rot="10800000">
        <a:off x="1945518" y="1137391"/>
        <a:ext cx="5718062" cy="897482"/>
      </dsp:txXfrm>
    </dsp:sp>
    <dsp:sp modelId="{A09279D8-4020-478A-9F7C-51642CCDC64D}">
      <dsp:nvSpPr>
        <dsp:cNvPr id="0" name=""/>
        <dsp:cNvSpPr/>
      </dsp:nvSpPr>
      <dsp:spPr>
        <a:xfrm>
          <a:off x="1272407" y="1137391"/>
          <a:ext cx="897482" cy="89748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35485E-A67A-4C05-BCC4-78954909554A}">
      <dsp:nvSpPr>
        <dsp:cNvPr id="0" name=""/>
        <dsp:cNvSpPr/>
      </dsp:nvSpPr>
      <dsp:spPr>
        <a:xfrm rot="10800000">
          <a:off x="1721148" y="2272638"/>
          <a:ext cx="5942432" cy="897482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5765" tIns="91440" rIns="170688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/>
            <a:t>PAGADORA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400" kern="1200" dirty="0"/>
            <a:t>1,736,549</a:t>
          </a:r>
        </a:p>
      </dsp:txBody>
      <dsp:txXfrm rot="10800000">
        <a:off x="1945518" y="2272638"/>
        <a:ext cx="5718062" cy="897482"/>
      </dsp:txXfrm>
    </dsp:sp>
    <dsp:sp modelId="{5A2C25B4-90AC-4333-AFDC-632E493D4B4B}">
      <dsp:nvSpPr>
        <dsp:cNvPr id="0" name=""/>
        <dsp:cNvSpPr/>
      </dsp:nvSpPr>
      <dsp:spPr>
        <a:xfrm>
          <a:off x="1272407" y="2272638"/>
          <a:ext cx="897482" cy="89748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C09DAD8-763E-4991-8E70-403CFB55AB87}" type="datetimeFigureOut">
              <a:rPr lang="es-CO" smtClean="0"/>
              <a:t>2024/07/19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9AC1-64D6-4AB5-B9FF-AED34C7C6B89}" type="slidenum">
              <a:rPr lang="es-CO" smtClean="0"/>
              <a:t>‹Nº›</a:t>
            </a:fld>
            <a:endParaRPr lang="es-CO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5977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9DAD8-763E-4991-8E70-403CFB55AB87}" type="datetimeFigureOut">
              <a:rPr lang="es-CO" smtClean="0"/>
              <a:t>2024/07/19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9AC1-64D6-4AB5-B9FF-AED34C7C6B8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4572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9DAD8-763E-4991-8E70-403CFB55AB87}" type="datetimeFigureOut">
              <a:rPr lang="es-CO" smtClean="0"/>
              <a:t>2024/07/19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9AC1-64D6-4AB5-B9FF-AED34C7C6B89}" type="slidenum">
              <a:rPr lang="es-CO" smtClean="0"/>
              <a:t>‹Nº›</a:t>
            </a:fld>
            <a:endParaRPr lang="es-CO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9529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9DAD8-763E-4991-8E70-403CFB55AB87}" type="datetimeFigureOut">
              <a:rPr lang="es-CO" smtClean="0"/>
              <a:t>2024/07/19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9AC1-64D6-4AB5-B9FF-AED34C7C6B8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0196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9DAD8-763E-4991-8E70-403CFB55AB87}" type="datetimeFigureOut">
              <a:rPr lang="es-CO" smtClean="0"/>
              <a:t>2024/07/19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9AC1-64D6-4AB5-B9FF-AED34C7C6B89}" type="slidenum">
              <a:rPr lang="es-CO" smtClean="0"/>
              <a:t>‹Nº›</a:t>
            </a:fld>
            <a:endParaRPr lang="es-CO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6238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9DAD8-763E-4991-8E70-403CFB55AB87}" type="datetimeFigureOut">
              <a:rPr lang="es-CO" smtClean="0"/>
              <a:t>2024/07/19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9AC1-64D6-4AB5-B9FF-AED34C7C6B8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17911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9DAD8-763E-4991-8E70-403CFB55AB87}" type="datetimeFigureOut">
              <a:rPr lang="es-CO" smtClean="0"/>
              <a:t>2024/07/19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9AC1-64D6-4AB5-B9FF-AED34C7C6B8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89771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9DAD8-763E-4991-8E70-403CFB55AB87}" type="datetimeFigureOut">
              <a:rPr lang="es-CO" smtClean="0"/>
              <a:t>2024/07/19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9AC1-64D6-4AB5-B9FF-AED34C7C6B8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00684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9DAD8-763E-4991-8E70-403CFB55AB87}" type="datetimeFigureOut">
              <a:rPr lang="es-CO" smtClean="0"/>
              <a:t>2024/07/19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9AC1-64D6-4AB5-B9FF-AED34C7C6B8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32376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9DAD8-763E-4991-8E70-403CFB55AB87}" type="datetimeFigureOut">
              <a:rPr lang="es-CO" smtClean="0"/>
              <a:t>2024/07/19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9AC1-64D6-4AB5-B9FF-AED34C7C6B8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69819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9DAD8-763E-4991-8E70-403CFB55AB87}" type="datetimeFigureOut">
              <a:rPr lang="es-CO" smtClean="0"/>
              <a:t>2024/07/19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99AC1-64D6-4AB5-B9FF-AED34C7C6B89}" type="slidenum">
              <a:rPr lang="es-CO" smtClean="0"/>
              <a:t>‹Nº›</a:t>
            </a:fld>
            <a:endParaRPr lang="es-CO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500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C09DAD8-763E-4991-8E70-403CFB55AB87}" type="datetimeFigureOut">
              <a:rPr lang="es-CO" smtClean="0"/>
              <a:t>2024/07/19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E599AC1-64D6-4AB5-B9FF-AED34C7C6B89}" type="slidenum">
              <a:rPr lang="es-CO" smtClean="0"/>
              <a:t>‹Nº›</a:t>
            </a:fld>
            <a:endParaRPr lang="es-CO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6698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71F986-AA76-C2DE-D926-A42C47EF4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636" y="775857"/>
            <a:ext cx="5299364" cy="851319"/>
          </a:xfrm>
        </p:spPr>
        <p:txBody>
          <a:bodyPr>
            <a:noAutofit/>
          </a:bodyPr>
          <a:lstStyle/>
          <a:p>
            <a:pPr algn="ctr"/>
            <a:r>
              <a:rPr lang="es-CO" dirty="0"/>
              <a:t>PRESUPUESTO 2024</a:t>
            </a:r>
          </a:p>
        </p:txBody>
      </p:sp>
      <p:graphicFrame>
        <p:nvGraphicFramePr>
          <p:cNvPr id="13" name="Marcador de contenido 12">
            <a:extLst>
              <a:ext uri="{FF2B5EF4-FFF2-40B4-BE49-F238E27FC236}">
                <a16:creationId xmlns:a16="http://schemas.microsoft.com/office/drawing/2014/main" id="{4BFE2A8F-4E8A-343D-EC37-0C168546F9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4953237"/>
              </p:ext>
            </p:extLst>
          </p:nvPr>
        </p:nvGraphicFramePr>
        <p:xfrm>
          <a:off x="457200" y="5338112"/>
          <a:ext cx="5461576" cy="1507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Título 1">
            <a:extLst>
              <a:ext uri="{FF2B5EF4-FFF2-40B4-BE49-F238E27FC236}">
                <a16:creationId xmlns:a16="http://schemas.microsoft.com/office/drawing/2014/main" id="{574B3AA8-7287-31B3-4D87-78F9BA76C8A2}"/>
              </a:ext>
            </a:extLst>
          </p:cNvPr>
          <p:cNvSpPr txBox="1">
            <a:spLocks/>
          </p:cNvSpPr>
          <p:nvPr/>
        </p:nvSpPr>
        <p:spPr>
          <a:xfrm>
            <a:off x="568037" y="2152360"/>
            <a:ext cx="10196945" cy="5201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s-CO" b="1" dirty="0"/>
          </a:p>
        </p:txBody>
      </p:sp>
      <p:graphicFrame>
        <p:nvGraphicFramePr>
          <p:cNvPr id="5" name="Marcador de contenido 12">
            <a:extLst>
              <a:ext uri="{FF2B5EF4-FFF2-40B4-BE49-F238E27FC236}">
                <a16:creationId xmlns:a16="http://schemas.microsoft.com/office/drawing/2014/main" id="{5C20D88A-8C4D-7C4D-EE41-EE3FAD0A77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5465530"/>
              </p:ext>
            </p:extLst>
          </p:nvPr>
        </p:nvGraphicFramePr>
        <p:xfrm>
          <a:off x="6602380" y="1329710"/>
          <a:ext cx="5461576" cy="15070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D6E0E023-1FC0-3AAF-D08D-CA89385239F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41757003"/>
              </p:ext>
            </p:extLst>
          </p:nvPr>
        </p:nvGraphicFramePr>
        <p:xfrm>
          <a:off x="2286002" y="1791359"/>
          <a:ext cx="5763492" cy="3788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3919993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9D5DF1-A45B-F772-B0DA-DA3D52F5E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es-CO" dirty="0"/>
              <a:t>Recaudo a junio 2024	 $ 205,191,414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BED1FA22-93C4-2DCD-E674-8EFB43E754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7743835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79153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9D5DF1-A45B-F772-B0DA-DA3D52F5E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>
            <a:normAutofit/>
          </a:bodyPr>
          <a:lstStyle/>
          <a:p>
            <a:r>
              <a:rPr lang="es-CO" dirty="0"/>
              <a:t>GASTOS A JUNIO 2024		 $ 21,903,729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BED1FA22-93C4-2DCD-E674-8EFB43E7544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4445548"/>
              </p:ext>
            </p:extLst>
          </p:nvPr>
        </p:nvGraphicFramePr>
        <p:xfrm>
          <a:off x="1023938" y="2286000"/>
          <a:ext cx="9720262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0035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41A648-4B92-B95B-B850-3C36BBFA1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422199" cy="1146175"/>
          </a:xfrm>
        </p:spPr>
        <p:txBody>
          <a:bodyPr>
            <a:normAutofit fontScale="90000"/>
          </a:bodyPr>
          <a:lstStyle/>
          <a:p>
            <a:r>
              <a:rPr lang="es-CO" dirty="0"/>
              <a:t>SALDO BANCARIO A JUNIO 2024</a:t>
            </a:r>
            <a:br>
              <a:rPr lang="es-CO" dirty="0"/>
            </a:br>
            <a:r>
              <a:rPr lang="es-CO" dirty="0"/>
              <a:t>$ 181,287,684</a:t>
            </a:r>
          </a:p>
        </p:txBody>
      </p:sp>
      <p:graphicFrame>
        <p:nvGraphicFramePr>
          <p:cNvPr id="13" name="Marcador de contenido 12">
            <a:extLst>
              <a:ext uri="{FF2B5EF4-FFF2-40B4-BE49-F238E27FC236}">
                <a16:creationId xmlns:a16="http://schemas.microsoft.com/office/drawing/2014/main" id="{CE4DCF71-D9F4-40D8-346D-47008158A32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3604608"/>
              </p:ext>
            </p:extLst>
          </p:nvPr>
        </p:nvGraphicFramePr>
        <p:xfrm>
          <a:off x="1023938" y="2286000"/>
          <a:ext cx="8935988" cy="3172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11017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22">
            <a:extLst>
              <a:ext uri="{FF2B5EF4-FFF2-40B4-BE49-F238E27FC236}">
                <a16:creationId xmlns:a16="http://schemas.microsoft.com/office/drawing/2014/main" id="{3A8EC506-B1DA-46A1-B44D-774E68468E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CO"/>
          </a:p>
        </p:txBody>
      </p:sp>
      <p:sp>
        <p:nvSpPr>
          <p:cNvPr id="36" name="Oval 5">
            <a:extLst>
              <a:ext uri="{FF2B5EF4-FFF2-40B4-BE49-F238E27FC236}">
                <a16:creationId xmlns:a16="http://schemas.microsoft.com/office/drawing/2014/main" id="{BFF30785-305E-45D7-984F-5AA93D3CA5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s-CO"/>
          </a:p>
        </p:txBody>
      </p:sp>
      <p:cxnSp>
        <p:nvCxnSpPr>
          <p:cNvPr id="37" name="Straight Connector 26">
            <a:extLst>
              <a:ext uri="{FF2B5EF4-FFF2-40B4-BE49-F238E27FC236}">
                <a16:creationId xmlns:a16="http://schemas.microsoft.com/office/drawing/2014/main" id="{15E01FA5-D766-43CA-A83D-E7CF3F04E9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:a16="http://schemas.microsoft.com/office/drawing/2014/main" id="{07B5CCA1-7F01-61F2-EDD1-0550E16A9F7C}"/>
              </a:ext>
            </a:extLst>
          </p:cNvPr>
          <p:cNvSpPr txBox="1"/>
          <p:nvPr/>
        </p:nvSpPr>
        <p:spPr>
          <a:xfrm>
            <a:off x="457200" y="4960137"/>
            <a:ext cx="7772400" cy="1463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 defTabSz="91440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sz="5000" kern="1200" cap="all" spc="20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LISTADO DE CONTRATOS SUSCRITOS</a:t>
            </a:r>
          </a:p>
          <a:p>
            <a:pPr algn="r" defTabSz="914400">
              <a:lnSpc>
                <a:spcPct val="80000"/>
              </a:lnSpc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</a:pPr>
            <a:r>
              <a:rPr lang="en-US" sz="5000" cap="all" spc="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Saldo</a:t>
            </a:r>
            <a:r>
              <a:rPr lang="en-US" sz="5000" cap="all" spc="2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000" cap="all" spc="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por</a:t>
            </a:r>
            <a:r>
              <a:rPr lang="en-US" sz="5000" cap="all" spc="2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000" cap="all" spc="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pagar</a:t>
            </a:r>
            <a:r>
              <a:rPr lang="en-US" sz="5000" cap="all" spc="2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rPr>
              <a:t> $ 78,377,944</a:t>
            </a:r>
            <a:endParaRPr lang="en-US" sz="5000" kern="1200" cap="all" spc="200" baseline="0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 useBgFill="1">
        <p:nvSpPr>
          <p:cNvPr id="38" name="Rectangle 28">
            <a:extLst>
              <a:ext uri="{FF2B5EF4-FFF2-40B4-BE49-F238E27FC236}">
                <a16:creationId xmlns:a16="http://schemas.microsoft.com/office/drawing/2014/main" id="{C6D18C07-B1F9-42F0-8956-B88FC37A67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AE1C53E-351C-B5E3-5330-FAAC0DEC59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394" y="568036"/>
            <a:ext cx="10669231" cy="4057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754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41A648-4B92-B95B-B850-3C36BBFA1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9422199" cy="1146175"/>
          </a:xfrm>
        </p:spPr>
        <p:txBody>
          <a:bodyPr>
            <a:normAutofit fontScale="90000"/>
          </a:bodyPr>
          <a:lstStyle/>
          <a:p>
            <a:r>
              <a:rPr lang="es-CO" dirty="0"/>
              <a:t>SALDO DISPONIBLE PARA USAR EN NUEVAS COMPRAS POR BIENES O SERVICIOS</a:t>
            </a:r>
          </a:p>
        </p:txBody>
      </p:sp>
      <p:pic>
        <p:nvPicPr>
          <p:cNvPr id="5" name="Marcador de contenido 4" descr="Hucha contorno">
            <a:extLst>
              <a:ext uri="{FF2B5EF4-FFF2-40B4-BE49-F238E27FC236}">
                <a16:creationId xmlns:a16="http://schemas.microsoft.com/office/drawing/2014/main" id="{4F07E776-16D8-9D5F-C0ED-49A9FA992D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27717" y="841717"/>
            <a:ext cx="6016283" cy="6016283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569AB288-DD96-6BD9-34BA-899DA456E047}"/>
              </a:ext>
            </a:extLst>
          </p:cNvPr>
          <p:cNvSpPr txBox="1"/>
          <p:nvPr/>
        </p:nvSpPr>
        <p:spPr>
          <a:xfrm>
            <a:off x="3685309" y="3429000"/>
            <a:ext cx="4197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800" dirty="0">
                <a:solidFill>
                  <a:srgbClr val="00B0F0"/>
                </a:solidFill>
              </a:rPr>
              <a:t>$ 102,909,740</a:t>
            </a:r>
          </a:p>
        </p:txBody>
      </p:sp>
    </p:spTree>
    <p:extLst>
      <p:ext uri="{BB962C8B-B14F-4D97-AF65-F5344CB8AC3E}">
        <p14:creationId xmlns:p14="http://schemas.microsoft.com/office/powerpoint/2010/main" val="25738937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324</TotalTime>
  <Words>98</Words>
  <Application>Microsoft Office PowerPoint</Application>
  <PresentationFormat>Panorámica</PresentationFormat>
  <Paragraphs>40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Tw Cen MT</vt:lpstr>
      <vt:lpstr>Tw Cen MT Condensed</vt:lpstr>
      <vt:lpstr>Wingdings 3</vt:lpstr>
      <vt:lpstr>Integral</vt:lpstr>
      <vt:lpstr>PRESUPUESTO 2024</vt:lpstr>
      <vt:lpstr>Recaudo a junio 2024  $ 205,191,414</vt:lpstr>
      <vt:lpstr>GASTOS A JUNIO 2024   $ 21,903,729</vt:lpstr>
      <vt:lpstr>SALDO BANCARIO A JUNIO 2024 $ 181,287,684</vt:lpstr>
      <vt:lpstr>Presentación de PowerPoint</vt:lpstr>
      <vt:lpstr>SALDO DISPONIBLE PARA USAR EN NUEVAS COMPRAS POR BIENES O SERVICIOS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EJECUCION RECURSOS 2022</dc:title>
  <dc:creator>Elier David González Martinez</dc:creator>
  <cp:lastModifiedBy>Elier David González Martínez</cp:lastModifiedBy>
  <cp:revision>4</cp:revision>
  <dcterms:created xsi:type="dcterms:W3CDTF">2022-11-02T16:57:07Z</dcterms:created>
  <dcterms:modified xsi:type="dcterms:W3CDTF">2024-07-19T13:00:28Z</dcterms:modified>
</cp:coreProperties>
</file>